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2" r:id="rId2"/>
    <p:sldId id="257" r:id="rId3"/>
    <p:sldId id="312" r:id="rId4"/>
    <p:sldId id="315" r:id="rId5"/>
    <p:sldId id="320" r:id="rId6"/>
    <p:sldId id="319" r:id="rId7"/>
    <p:sldId id="313" r:id="rId8"/>
    <p:sldId id="318" r:id="rId9"/>
    <p:sldId id="314" r:id="rId10"/>
    <p:sldId id="317" r:id="rId11"/>
    <p:sldId id="316" r:id="rId12"/>
    <p:sldId id="270" r:id="rId13"/>
    <p:sldId id="321" r:id="rId14"/>
    <p:sldId id="269" r:id="rId15"/>
    <p:sldId id="259" r:id="rId16"/>
    <p:sldId id="272" r:id="rId17"/>
    <p:sldId id="274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92" r:id="rId32"/>
    <p:sldId id="293" r:id="rId33"/>
    <p:sldId id="294" r:id="rId34"/>
    <p:sldId id="295" r:id="rId35"/>
    <p:sldId id="301" r:id="rId36"/>
    <p:sldId id="296" r:id="rId37"/>
    <p:sldId id="297" r:id="rId38"/>
    <p:sldId id="298" r:id="rId39"/>
    <p:sldId id="299" r:id="rId40"/>
    <p:sldId id="300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02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A5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DB4F7D-44EF-4C24-AF45-656A37C23260}" v="19" dt="2025-02-25T11:21:03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60930" autoAdjust="0"/>
  </p:normalViewPr>
  <p:slideViewPr>
    <p:cSldViewPr snapToGrid="0">
      <p:cViewPr varScale="1">
        <p:scale>
          <a:sx n="61" d="100"/>
          <a:sy n="61" d="100"/>
        </p:scale>
        <p:origin x="1956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qbal Khan (PhD-Researcher)" userId="be91cea9-ad69-4eab-bd7d-4f55de691863" providerId="ADAL" clId="{EADB4F7D-44EF-4C24-AF45-656A37C23260}"/>
    <pc:docChg chg="undo custSel addSld modSld sldOrd">
      <pc:chgData name="Muhammad Iqbal Khan (PhD-Researcher)" userId="be91cea9-ad69-4eab-bd7d-4f55de691863" providerId="ADAL" clId="{EADB4F7D-44EF-4C24-AF45-656A37C23260}" dt="2025-02-25T11:29:37.508" v="528"/>
      <pc:docMkLst>
        <pc:docMk/>
      </pc:docMkLst>
      <pc:sldChg chg="mod modShow">
        <pc:chgData name="Muhammad Iqbal Khan (PhD-Researcher)" userId="be91cea9-ad69-4eab-bd7d-4f55de691863" providerId="ADAL" clId="{EADB4F7D-44EF-4C24-AF45-656A37C23260}" dt="2025-02-25T11:26:20.783" v="527" actId="729"/>
        <pc:sldMkLst>
          <pc:docMk/>
          <pc:sldMk cId="1662182130" sldId="257"/>
        </pc:sldMkLst>
      </pc:sldChg>
      <pc:sldChg chg="modSp mod">
        <pc:chgData name="Muhammad Iqbal Khan (PhD-Researcher)" userId="be91cea9-ad69-4eab-bd7d-4f55de691863" providerId="ADAL" clId="{EADB4F7D-44EF-4C24-AF45-656A37C23260}" dt="2025-02-25T11:22:49.773" v="526" actId="255"/>
        <pc:sldMkLst>
          <pc:docMk/>
          <pc:sldMk cId="4008960811" sldId="262"/>
        </pc:sldMkLst>
        <pc:spChg chg="mod">
          <ac:chgData name="Muhammad Iqbal Khan (PhD-Researcher)" userId="be91cea9-ad69-4eab-bd7d-4f55de691863" providerId="ADAL" clId="{EADB4F7D-44EF-4C24-AF45-656A37C23260}" dt="2025-02-25T11:22:49.773" v="526" actId="255"/>
          <ac:spMkLst>
            <pc:docMk/>
            <pc:sldMk cId="4008960811" sldId="262"/>
            <ac:spMk id="4" creationId="{B173FA0C-CF4D-3F57-F61F-004F2749AAB6}"/>
          </ac:spMkLst>
        </pc:spChg>
      </pc:sldChg>
      <pc:sldChg chg="addSp delSp modSp mod modClrScheme chgLayout">
        <pc:chgData name="Muhammad Iqbal Khan (PhD-Researcher)" userId="be91cea9-ad69-4eab-bd7d-4f55de691863" providerId="ADAL" clId="{EADB4F7D-44EF-4C24-AF45-656A37C23260}" dt="2025-02-25T11:20:30.296" v="479" actId="26606"/>
        <pc:sldMkLst>
          <pc:docMk/>
          <pc:sldMk cId="365163648" sldId="270"/>
        </pc:sldMkLst>
        <pc:spChg chg="mod">
          <ac:chgData name="Muhammad Iqbal Khan (PhD-Researcher)" userId="be91cea9-ad69-4eab-bd7d-4f55de691863" providerId="ADAL" clId="{EADB4F7D-44EF-4C24-AF45-656A37C23260}" dt="2025-02-25T11:20:30.296" v="479" actId="26606"/>
          <ac:spMkLst>
            <pc:docMk/>
            <pc:sldMk cId="365163648" sldId="270"/>
            <ac:spMk id="2" creationId="{DE1E9C44-B706-7C81-80AB-AEE456440D57}"/>
          </ac:spMkLst>
        </pc:spChg>
        <pc:spChg chg="mod">
          <ac:chgData name="Muhammad Iqbal Khan (PhD-Researcher)" userId="be91cea9-ad69-4eab-bd7d-4f55de691863" providerId="ADAL" clId="{EADB4F7D-44EF-4C24-AF45-656A37C23260}" dt="2025-02-25T11:20:30.296" v="479" actId="26606"/>
          <ac:spMkLst>
            <pc:docMk/>
            <pc:sldMk cId="365163648" sldId="270"/>
            <ac:spMk id="3" creationId="{225D302D-7D6B-5DEC-18D9-1170B9BE2AE4}"/>
          </ac:spMkLst>
        </pc:spChg>
        <pc:spChg chg="del">
          <ac:chgData name="Muhammad Iqbal Khan (PhD-Researcher)" userId="be91cea9-ad69-4eab-bd7d-4f55de691863" providerId="ADAL" clId="{EADB4F7D-44EF-4C24-AF45-656A37C23260}" dt="2025-02-25T11:20:24.330" v="476" actId="478"/>
          <ac:spMkLst>
            <pc:docMk/>
            <pc:sldMk cId="365163648" sldId="270"/>
            <ac:spMk id="4" creationId="{F249EC9D-AACB-1D38-E3BD-9E9783A62B1E}"/>
          </ac:spMkLst>
        </pc:spChg>
        <pc:spChg chg="del">
          <ac:chgData name="Muhammad Iqbal Khan (PhD-Researcher)" userId="be91cea9-ad69-4eab-bd7d-4f55de691863" providerId="ADAL" clId="{EADB4F7D-44EF-4C24-AF45-656A37C23260}" dt="2025-02-25T11:20:22.331" v="475" actId="478"/>
          <ac:spMkLst>
            <pc:docMk/>
            <pc:sldMk cId="365163648" sldId="270"/>
            <ac:spMk id="5" creationId="{AE3824FC-C47E-50B3-0F83-5CE5727F379F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20:27.083" v="477" actId="478"/>
          <ac:spMkLst>
            <pc:docMk/>
            <pc:sldMk cId="365163648" sldId="270"/>
            <ac:spMk id="8" creationId="{DC0F6010-ABDA-18B2-5874-62C391450F97}"/>
          </ac:spMkLst>
        </pc:spChg>
        <pc:picChg chg="del">
          <ac:chgData name="Muhammad Iqbal Khan (PhD-Researcher)" userId="be91cea9-ad69-4eab-bd7d-4f55de691863" providerId="ADAL" clId="{EADB4F7D-44EF-4C24-AF45-656A37C23260}" dt="2025-02-25T11:20:21.018" v="474" actId="478"/>
          <ac:picMkLst>
            <pc:docMk/>
            <pc:sldMk cId="365163648" sldId="270"/>
            <ac:picMk id="6" creationId="{7598DBE1-5078-321F-6059-9599ED21476E}"/>
          </ac:picMkLst>
        </pc:picChg>
        <pc:picChg chg="add mod">
          <ac:chgData name="Muhammad Iqbal Khan (PhD-Researcher)" userId="be91cea9-ad69-4eab-bd7d-4f55de691863" providerId="ADAL" clId="{EADB4F7D-44EF-4C24-AF45-656A37C23260}" dt="2025-02-25T11:20:30.296" v="479" actId="26606"/>
          <ac:picMkLst>
            <pc:docMk/>
            <pc:sldMk cId="365163648" sldId="270"/>
            <ac:picMk id="10" creationId="{C24A2122-B4AA-4426-0246-FB2736378A17}"/>
          </ac:picMkLst>
        </pc:picChg>
      </pc:sldChg>
      <pc:sldChg chg="addSp modSp mod">
        <pc:chgData name="Muhammad Iqbal Khan (PhD-Researcher)" userId="be91cea9-ad69-4eab-bd7d-4f55de691863" providerId="ADAL" clId="{EADB4F7D-44EF-4C24-AF45-656A37C23260}" dt="2025-02-24T16:33:09.037" v="241"/>
        <pc:sldMkLst>
          <pc:docMk/>
          <pc:sldMk cId="1290384812" sldId="309"/>
        </pc:sldMkLst>
        <pc:spChg chg="mod">
          <ac:chgData name="Muhammad Iqbal Khan (PhD-Researcher)" userId="be91cea9-ad69-4eab-bd7d-4f55de691863" providerId="ADAL" clId="{EADB4F7D-44EF-4C24-AF45-656A37C23260}" dt="2025-02-24T16:33:09.037" v="241"/>
          <ac:spMkLst>
            <pc:docMk/>
            <pc:sldMk cId="1290384812" sldId="309"/>
            <ac:spMk id="3" creationId="{AFD4BF4B-E00D-1EDF-85DA-C58193BA43B5}"/>
          </ac:spMkLst>
        </pc:spChg>
        <pc:spChg chg="mod">
          <ac:chgData name="Muhammad Iqbal Khan (PhD-Researcher)" userId="be91cea9-ad69-4eab-bd7d-4f55de691863" providerId="ADAL" clId="{EADB4F7D-44EF-4C24-AF45-656A37C23260}" dt="2025-02-24T16:31:57.364" v="237" actId="27636"/>
          <ac:spMkLst>
            <pc:docMk/>
            <pc:sldMk cId="1290384812" sldId="309"/>
            <ac:spMk id="4" creationId="{02765AEB-CACA-EA14-CD99-A6E45A8EA64A}"/>
          </ac:spMkLst>
        </pc:spChg>
        <pc:spChg chg="add mod">
          <ac:chgData name="Muhammad Iqbal Khan (PhD-Researcher)" userId="be91cea9-ad69-4eab-bd7d-4f55de691863" providerId="ADAL" clId="{EADB4F7D-44EF-4C24-AF45-656A37C23260}" dt="2025-02-24T16:31:20.839" v="233"/>
          <ac:spMkLst>
            <pc:docMk/>
            <pc:sldMk cId="1290384812" sldId="309"/>
            <ac:spMk id="5" creationId="{2BBCC777-CE02-572B-5F16-F0B25DE99D73}"/>
          </ac:spMkLst>
        </pc:spChg>
      </pc:sldChg>
      <pc:sldChg chg="modSp add mod">
        <pc:chgData name="Muhammad Iqbal Khan (PhD-Researcher)" userId="be91cea9-ad69-4eab-bd7d-4f55de691863" providerId="ADAL" clId="{EADB4F7D-44EF-4C24-AF45-656A37C23260}" dt="2025-02-24T16:35:39.309" v="279" actId="108"/>
        <pc:sldMkLst>
          <pc:docMk/>
          <pc:sldMk cId="2622259040" sldId="310"/>
        </pc:sldMkLst>
        <pc:spChg chg="mod">
          <ac:chgData name="Muhammad Iqbal Khan (PhD-Researcher)" userId="be91cea9-ad69-4eab-bd7d-4f55de691863" providerId="ADAL" clId="{EADB4F7D-44EF-4C24-AF45-656A37C23260}" dt="2025-02-24T16:33:12.997" v="242"/>
          <ac:spMkLst>
            <pc:docMk/>
            <pc:sldMk cId="2622259040" sldId="310"/>
            <ac:spMk id="3" creationId="{B09294FA-EB97-D12F-F0D7-7EA7F8A7FEF0}"/>
          </ac:spMkLst>
        </pc:spChg>
        <pc:spChg chg="mod">
          <ac:chgData name="Muhammad Iqbal Khan (PhD-Researcher)" userId="be91cea9-ad69-4eab-bd7d-4f55de691863" providerId="ADAL" clId="{EADB4F7D-44EF-4C24-AF45-656A37C23260}" dt="2025-02-24T16:35:39.309" v="279" actId="108"/>
          <ac:spMkLst>
            <pc:docMk/>
            <pc:sldMk cId="2622259040" sldId="310"/>
            <ac:spMk id="4" creationId="{071040FD-5653-6E98-A764-C000AC08B674}"/>
          </ac:spMkLst>
        </pc:spChg>
      </pc:sldChg>
      <pc:sldChg chg="modSp add mod">
        <pc:chgData name="Muhammad Iqbal Khan (PhD-Researcher)" userId="be91cea9-ad69-4eab-bd7d-4f55de691863" providerId="ADAL" clId="{EADB4F7D-44EF-4C24-AF45-656A37C23260}" dt="2025-02-24T16:37:25.199" v="305" actId="14100"/>
        <pc:sldMkLst>
          <pc:docMk/>
          <pc:sldMk cId="2583683117" sldId="311"/>
        </pc:sldMkLst>
        <pc:spChg chg="mod">
          <ac:chgData name="Muhammad Iqbal Khan (PhD-Researcher)" userId="be91cea9-ad69-4eab-bd7d-4f55de691863" providerId="ADAL" clId="{EADB4F7D-44EF-4C24-AF45-656A37C23260}" dt="2025-02-24T16:33:26.443" v="252" actId="20577"/>
          <ac:spMkLst>
            <pc:docMk/>
            <pc:sldMk cId="2583683117" sldId="311"/>
            <ac:spMk id="3" creationId="{2C33EE68-631E-D5D5-3AE3-CB1589437BB7}"/>
          </ac:spMkLst>
        </pc:spChg>
        <pc:spChg chg="mod">
          <ac:chgData name="Muhammad Iqbal Khan (PhD-Researcher)" userId="be91cea9-ad69-4eab-bd7d-4f55de691863" providerId="ADAL" clId="{EADB4F7D-44EF-4C24-AF45-656A37C23260}" dt="2025-02-24T16:37:25.199" v="305" actId="14100"/>
          <ac:spMkLst>
            <pc:docMk/>
            <pc:sldMk cId="2583683117" sldId="311"/>
            <ac:spMk id="4" creationId="{D111659B-A312-C452-6FE2-8420DAA160A9}"/>
          </ac:spMkLst>
        </pc:spChg>
      </pc:sldChg>
      <pc:sldChg chg="addSp delSp modSp add mod">
        <pc:chgData name="Muhammad Iqbal Khan (PhD-Researcher)" userId="be91cea9-ad69-4eab-bd7d-4f55de691863" providerId="ADAL" clId="{EADB4F7D-44EF-4C24-AF45-656A37C23260}" dt="2025-02-25T11:14:51.367" v="452" actId="1076"/>
        <pc:sldMkLst>
          <pc:docMk/>
          <pc:sldMk cId="1804143555" sldId="312"/>
        </pc:sldMkLst>
        <pc:spChg chg="mod">
          <ac:chgData name="Muhammad Iqbal Khan (PhD-Researcher)" userId="be91cea9-ad69-4eab-bd7d-4f55de691863" providerId="ADAL" clId="{EADB4F7D-44EF-4C24-AF45-656A37C23260}" dt="2025-02-25T10:45:22.345" v="322" actId="26606"/>
          <ac:spMkLst>
            <pc:docMk/>
            <pc:sldMk cId="1804143555" sldId="312"/>
            <ac:spMk id="2" creationId="{68399E0C-D309-C1B5-B0F1-DB6EB11A60B7}"/>
          </ac:spMkLst>
        </pc:spChg>
        <pc:spChg chg="mod">
          <ac:chgData name="Muhammad Iqbal Khan (PhD-Researcher)" userId="be91cea9-ad69-4eab-bd7d-4f55de691863" providerId="ADAL" clId="{EADB4F7D-44EF-4C24-AF45-656A37C23260}" dt="2025-02-25T10:51:26.756" v="350" actId="20577"/>
          <ac:spMkLst>
            <pc:docMk/>
            <pc:sldMk cId="1804143555" sldId="312"/>
            <ac:spMk id="3" creationId="{4A89D906-0A24-BF11-F7FD-0DA61D9A4DA0}"/>
          </ac:spMkLst>
        </pc:spChg>
        <pc:spChg chg="del mod">
          <ac:chgData name="Muhammad Iqbal Khan (PhD-Researcher)" userId="be91cea9-ad69-4eab-bd7d-4f55de691863" providerId="ADAL" clId="{EADB4F7D-44EF-4C24-AF45-656A37C23260}" dt="2025-02-25T10:45:17.037" v="320" actId="478"/>
          <ac:spMkLst>
            <pc:docMk/>
            <pc:sldMk cId="1804143555" sldId="312"/>
            <ac:spMk id="4" creationId="{F39F8AE9-1604-A511-CEC2-508A6539F99E}"/>
          </ac:spMkLst>
        </pc:spChg>
        <pc:picChg chg="add del mod">
          <ac:chgData name="Muhammad Iqbal Khan (PhD-Researcher)" userId="be91cea9-ad69-4eab-bd7d-4f55de691863" providerId="ADAL" clId="{EADB4F7D-44EF-4C24-AF45-656A37C23260}" dt="2025-02-25T11:14:29.895" v="447" actId="21"/>
          <ac:picMkLst>
            <pc:docMk/>
            <pc:sldMk cId="1804143555" sldId="312"/>
            <ac:picMk id="6" creationId="{97AF37A6-5ED8-9AC7-CAD9-FB274FC90166}"/>
          </ac:picMkLst>
        </pc:picChg>
        <pc:picChg chg="add mod">
          <ac:chgData name="Muhammad Iqbal Khan (PhD-Researcher)" userId="be91cea9-ad69-4eab-bd7d-4f55de691863" providerId="ADAL" clId="{EADB4F7D-44EF-4C24-AF45-656A37C23260}" dt="2025-02-25T11:14:37.384" v="450" actId="26606"/>
          <ac:picMkLst>
            <pc:docMk/>
            <pc:sldMk cId="1804143555" sldId="312"/>
            <ac:picMk id="7" creationId="{97AF37A6-5ED8-9AC7-CAD9-FB274FC90166}"/>
          </ac:picMkLst>
        </pc:picChg>
        <pc:picChg chg="add mod">
          <ac:chgData name="Muhammad Iqbal Khan (PhD-Researcher)" userId="be91cea9-ad69-4eab-bd7d-4f55de691863" providerId="ADAL" clId="{EADB4F7D-44EF-4C24-AF45-656A37C23260}" dt="2025-02-25T11:14:51.367" v="452" actId="1076"/>
          <ac:picMkLst>
            <pc:docMk/>
            <pc:sldMk cId="1804143555" sldId="312"/>
            <ac:picMk id="8" creationId="{BC0FF9C8-56B3-494C-17AF-5CF13140F53E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1:29:37.508" v="528"/>
        <pc:sldMkLst>
          <pc:docMk/>
          <pc:sldMk cId="1461732488" sldId="313"/>
        </pc:sldMkLst>
        <pc:spChg chg="mod">
          <ac:chgData name="Muhammad Iqbal Khan (PhD-Researcher)" userId="be91cea9-ad69-4eab-bd7d-4f55de691863" providerId="ADAL" clId="{EADB4F7D-44EF-4C24-AF45-656A37C23260}" dt="2025-02-25T10:46:27.698" v="332" actId="26606"/>
          <ac:spMkLst>
            <pc:docMk/>
            <pc:sldMk cId="1461732488" sldId="313"/>
            <ac:spMk id="2" creationId="{9B2E58F8-ED39-D02B-A22F-4B1CFA6273E8}"/>
          </ac:spMkLst>
        </pc:spChg>
        <pc:spChg chg="mod">
          <ac:chgData name="Muhammad Iqbal Khan (PhD-Researcher)" userId="be91cea9-ad69-4eab-bd7d-4f55de691863" providerId="ADAL" clId="{EADB4F7D-44EF-4C24-AF45-656A37C23260}" dt="2025-02-25T11:29:37.508" v="528"/>
          <ac:spMkLst>
            <pc:docMk/>
            <pc:sldMk cId="1461732488" sldId="313"/>
            <ac:spMk id="3" creationId="{A9416B00-EA73-71A1-823E-144B81CB5E44}"/>
          </ac:spMkLst>
        </pc:spChg>
        <pc:spChg chg="add del">
          <ac:chgData name="Muhammad Iqbal Khan (PhD-Researcher)" userId="be91cea9-ad69-4eab-bd7d-4f55de691863" providerId="ADAL" clId="{EADB4F7D-44EF-4C24-AF45-656A37C23260}" dt="2025-02-25T10:46:27.698" v="332" actId="26606"/>
          <ac:spMkLst>
            <pc:docMk/>
            <pc:sldMk cId="1461732488" sldId="313"/>
            <ac:spMk id="4" creationId="{5BFAC1DD-5503-AADB-34F1-5D467244806D}"/>
          </ac:spMkLst>
        </pc:spChg>
        <pc:picChg chg="add del mod">
          <ac:chgData name="Muhammad Iqbal Khan (PhD-Researcher)" userId="be91cea9-ad69-4eab-bd7d-4f55de691863" providerId="ADAL" clId="{EADB4F7D-44EF-4C24-AF45-656A37C23260}" dt="2025-02-25T10:46:20.616" v="330" actId="478"/>
          <ac:picMkLst>
            <pc:docMk/>
            <pc:sldMk cId="1461732488" sldId="313"/>
            <ac:picMk id="6" creationId="{C7CACD6A-423A-2815-5CCB-3D6EF78F6C8F}"/>
          </ac:picMkLst>
        </pc:picChg>
        <pc:picChg chg="add mod">
          <ac:chgData name="Muhammad Iqbal Khan (PhD-Researcher)" userId="be91cea9-ad69-4eab-bd7d-4f55de691863" providerId="ADAL" clId="{EADB4F7D-44EF-4C24-AF45-656A37C23260}" dt="2025-02-25T10:46:27.698" v="332" actId="26606"/>
          <ac:picMkLst>
            <pc:docMk/>
            <pc:sldMk cId="1461732488" sldId="313"/>
            <ac:picMk id="8" creationId="{70DB2D15-2016-1E6C-35E2-862B804D6CCC}"/>
          </ac:picMkLst>
        </pc:picChg>
      </pc:sldChg>
      <pc:sldChg chg="addSp delSp modSp add mod ord">
        <pc:chgData name="Muhammad Iqbal Khan (PhD-Researcher)" userId="be91cea9-ad69-4eab-bd7d-4f55de691863" providerId="ADAL" clId="{EADB4F7D-44EF-4C24-AF45-656A37C23260}" dt="2025-02-25T11:17:28.783" v="473"/>
        <pc:sldMkLst>
          <pc:docMk/>
          <pc:sldMk cId="2450804823" sldId="314"/>
        </pc:sldMkLst>
        <pc:spChg chg="mod">
          <ac:chgData name="Muhammad Iqbal Khan (PhD-Researcher)" userId="be91cea9-ad69-4eab-bd7d-4f55de691863" providerId="ADAL" clId="{EADB4F7D-44EF-4C24-AF45-656A37C23260}" dt="2025-02-25T10:47:15.955" v="337" actId="26606"/>
          <ac:spMkLst>
            <pc:docMk/>
            <pc:sldMk cId="2450804823" sldId="314"/>
            <ac:spMk id="2" creationId="{86B79781-91DF-63D2-0C50-7EED09C6E4D1}"/>
          </ac:spMkLst>
        </pc:spChg>
        <pc:spChg chg="mod">
          <ac:chgData name="Muhammad Iqbal Khan (PhD-Researcher)" userId="be91cea9-ad69-4eab-bd7d-4f55de691863" providerId="ADAL" clId="{EADB4F7D-44EF-4C24-AF45-656A37C23260}" dt="2025-02-25T10:52:18.675" v="380" actId="20577"/>
          <ac:spMkLst>
            <pc:docMk/>
            <pc:sldMk cId="2450804823" sldId="314"/>
            <ac:spMk id="3" creationId="{EF87ED26-0678-6AE3-E57E-CCCC5C594235}"/>
          </ac:spMkLst>
        </pc:spChg>
        <pc:spChg chg="del">
          <ac:chgData name="Muhammad Iqbal Khan (PhD-Researcher)" userId="be91cea9-ad69-4eab-bd7d-4f55de691863" providerId="ADAL" clId="{EADB4F7D-44EF-4C24-AF45-656A37C23260}" dt="2025-02-25T10:47:15.955" v="337" actId="26606"/>
          <ac:spMkLst>
            <pc:docMk/>
            <pc:sldMk cId="2450804823" sldId="314"/>
            <ac:spMk id="4" creationId="{BE937035-AD8A-C9DD-EE8D-6333E097C41C}"/>
          </ac:spMkLst>
        </pc:spChg>
        <pc:picChg chg="add mod">
          <ac:chgData name="Muhammad Iqbal Khan (PhD-Researcher)" userId="be91cea9-ad69-4eab-bd7d-4f55de691863" providerId="ADAL" clId="{EADB4F7D-44EF-4C24-AF45-656A37C23260}" dt="2025-02-25T10:47:15.955" v="337" actId="26606"/>
          <ac:picMkLst>
            <pc:docMk/>
            <pc:sldMk cId="2450804823" sldId="314"/>
            <ac:picMk id="6" creationId="{7BFD9BBC-781F-500B-2FEA-96C5EB89DBDC}"/>
          </ac:picMkLst>
        </pc:picChg>
      </pc:sldChg>
      <pc:sldChg chg="addSp delSp modSp add mod ord modClrScheme chgLayout">
        <pc:chgData name="Muhammad Iqbal Khan (PhD-Researcher)" userId="be91cea9-ad69-4eab-bd7d-4f55de691863" providerId="ADAL" clId="{EADB4F7D-44EF-4C24-AF45-656A37C23260}" dt="2025-02-25T11:15:06.920" v="458" actId="26606"/>
        <pc:sldMkLst>
          <pc:docMk/>
          <pc:sldMk cId="2086879719" sldId="315"/>
        </pc:sldMkLst>
        <pc:spChg chg="mod">
          <ac:chgData name="Muhammad Iqbal Khan (PhD-Researcher)" userId="be91cea9-ad69-4eab-bd7d-4f55de691863" providerId="ADAL" clId="{EADB4F7D-44EF-4C24-AF45-656A37C23260}" dt="2025-02-25T11:15:06.920" v="458" actId="26606"/>
          <ac:spMkLst>
            <pc:docMk/>
            <pc:sldMk cId="2086879719" sldId="315"/>
            <ac:spMk id="2" creationId="{09982F9D-A363-BD14-56A6-FC1D795D81D5}"/>
          </ac:spMkLst>
        </pc:spChg>
        <pc:spChg chg="mod ord">
          <ac:chgData name="Muhammad Iqbal Khan (PhD-Researcher)" userId="be91cea9-ad69-4eab-bd7d-4f55de691863" providerId="ADAL" clId="{EADB4F7D-44EF-4C24-AF45-656A37C23260}" dt="2025-02-25T11:15:06.920" v="458" actId="26606"/>
          <ac:spMkLst>
            <pc:docMk/>
            <pc:sldMk cId="2086879719" sldId="315"/>
            <ac:spMk id="3" creationId="{A0413B08-7AB3-13CE-C9D2-7432E42F0383}"/>
          </ac:spMkLst>
        </pc:spChg>
        <pc:spChg chg="add del">
          <ac:chgData name="Muhammad Iqbal Khan (PhD-Researcher)" userId="be91cea9-ad69-4eab-bd7d-4f55de691863" providerId="ADAL" clId="{EADB4F7D-44EF-4C24-AF45-656A37C23260}" dt="2025-02-25T10:49:30.230" v="341" actId="26606"/>
          <ac:spMkLst>
            <pc:docMk/>
            <pc:sldMk cId="2086879719" sldId="315"/>
            <ac:spMk id="4" creationId="{459EE066-E976-1516-48D7-A34D9EB8C33F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15:06.920" v="458" actId="26606"/>
          <ac:spMkLst>
            <pc:docMk/>
            <pc:sldMk cId="2086879719" sldId="315"/>
            <ac:spMk id="11" creationId="{A6C6D0EA-51B8-3888-3732-61A8CDBD0CF4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15:06.920" v="458" actId="26606"/>
          <ac:spMkLst>
            <pc:docMk/>
            <pc:sldMk cId="2086879719" sldId="315"/>
            <ac:spMk id="13" creationId="{A12A5BC1-C66C-4CCB-81BB-B1CAEC30C9E5}"/>
          </ac:spMkLst>
        </pc:spChg>
        <pc:picChg chg="add mod ord">
          <ac:chgData name="Muhammad Iqbal Khan (PhD-Researcher)" userId="be91cea9-ad69-4eab-bd7d-4f55de691863" providerId="ADAL" clId="{EADB4F7D-44EF-4C24-AF45-656A37C23260}" dt="2025-02-25T11:15:06.920" v="458" actId="26606"/>
          <ac:picMkLst>
            <pc:docMk/>
            <pc:sldMk cId="2086879719" sldId="315"/>
            <ac:picMk id="6" creationId="{205838DC-CCAA-895D-15C2-CF63E83E3518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1:06:40.757" v="432"/>
        <pc:sldMkLst>
          <pc:docMk/>
          <pc:sldMk cId="2773591360" sldId="316"/>
        </pc:sldMkLst>
        <pc:spChg chg="mod">
          <ac:chgData name="Muhammad Iqbal Khan (PhD-Researcher)" userId="be91cea9-ad69-4eab-bd7d-4f55de691863" providerId="ADAL" clId="{EADB4F7D-44EF-4C24-AF45-656A37C23260}" dt="2025-02-25T11:05:55.663" v="429" actId="26606"/>
          <ac:spMkLst>
            <pc:docMk/>
            <pc:sldMk cId="2773591360" sldId="316"/>
            <ac:spMk id="2" creationId="{CED057FC-CB66-04C6-8C64-B93035AE83AE}"/>
          </ac:spMkLst>
        </pc:spChg>
        <pc:spChg chg="mod">
          <ac:chgData name="Muhammad Iqbal Khan (PhD-Researcher)" userId="be91cea9-ad69-4eab-bd7d-4f55de691863" providerId="ADAL" clId="{EADB4F7D-44EF-4C24-AF45-656A37C23260}" dt="2025-02-25T11:06:40.757" v="432"/>
          <ac:spMkLst>
            <pc:docMk/>
            <pc:sldMk cId="2773591360" sldId="316"/>
            <ac:spMk id="3" creationId="{FF0565EA-2BDF-D0DB-D628-0074F62A0696}"/>
          </ac:spMkLst>
        </pc:spChg>
        <pc:spChg chg="del">
          <ac:chgData name="Muhammad Iqbal Khan (PhD-Researcher)" userId="be91cea9-ad69-4eab-bd7d-4f55de691863" providerId="ADAL" clId="{EADB4F7D-44EF-4C24-AF45-656A37C23260}" dt="2025-02-25T11:05:55.663" v="429" actId="26606"/>
          <ac:spMkLst>
            <pc:docMk/>
            <pc:sldMk cId="2773591360" sldId="316"/>
            <ac:spMk id="4" creationId="{ADA941AD-C9E7-9C7D-6F7D-23894B254558}"/>
          </ac:spMkLst>
        </pc:spChg>
        <pc:picChg chg="add mod">
          <ac:chgData name="Muhammad Iqbal Khan (PhD-Researcher)" userId="be91cea9-ad69-4eab-bd7d-4f55de691863" providerId="ADAL" clId="{EADB4F7D-44EF-4C24-AF45-656A37C23260}" dt="2025-02-25T11:05:55.663" v="429" actId="26606"/>
          <ac:picMkLst>
            <pc:docMk/>
            <pc:sldMk cId="2773591360" sldId="316"/>
            <ac:picMk id="6" creationId="{386B0B5B-61D6-8D40-AD9D-950DB685F710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1:04:11.115" v="427" actId="20577"/>
        <pc:sldMkLst>
          <pc:docMk/>
          <pc:sldMk cId="3825110558" sldId="317"/>
        </pc:sldMkLst>
        <pc:spChg chg="mod">
          <ac:chgData name="Muhammad Iqbal Khan (PhD-Researcher)" userId="be91cea9-ad69-4eab-bd7d-4f55de691863" providerId="ADAL" clId="{EADB4F7D-44EF-4C24-AF45-656A37C23260}" dt="2025-02-25T11:03:49.210" v="402" actId="26606"/>
          <ac:spMkLst>
            <pc:docMk/>
            <pc:sldMk cId="3825110558" sldId="317"/>
            <ac:spMk id="2" creationId="{437BAA9A-E2E6-1279-176A-A25D6A4F2335}"/>
          </ac:spMkLst>
        </pc:spChg>
        <pc:spChg chg="mod">
          <ac:chgData name="Muhammad Iqbal Khan (PhD-Researcher)" userId="be91cea9-ad69-4eab-bd7d-4f55de691863" providerId="ADAL" clId="{EADB4F7D-44EF-4C24-AF45-656A37C23260}" dt="2025-02-25T11:04:11.115" v="427" actId="20577"/>
          <ac:spMkLst>
            <pc:docMk/>
            <pc:sldMk cId="3825110558" sldId="317"/>
            <ac:spMk id="3" creationId="{6088CF93-5591-63A3-085E-F189556C6002}"/>
          </ac:spMkLst>
        </pc:spChg>
        <pc:spChg chg="del">
          <ac:chgData name="Muhammad Iqbal Khan (PhD-Researcher)" userId="be91cea9-ad69-4eab-bd7d-4f55de691863" providerId="ADAL" clId="{EADB4F7D-44EF-4C24-AF45-656A37C23260}" dt="2025-02-25T11:03:49.210" v="402" actId="26606"/>
          <ac:spMkLst>
            <pc:docMk/>
            <pc:sldMk cId="3825110558" sldId="317"/>
            <ac:spMk id="4" creationId="{8B0DFCBE-1A36-6B4B-2072-E6A491267DD5}"/>
          </ac:spMkLst>
        </pc:spChg>
        <pc:picChg chg="add mod">
          <ac:chgData name="Muhammad Iqbal Khan (PhD-Researcher)" userId="be91cea9-ad69-4eab-bd7d-4f55de691863" providerId="ADAL" clId="{EADB4F7D-44EF-4C24-AF45-656A37C23260}" dt="2025-02-25T11:03:49.210" v="402" actId="26606"/>
          <ac:picMkLst>
            <pc:docMk/>
            <pc:sldMk cId="3825110558" sldId="317"/>
            <ac:picMk id="6" creationId="{8F95F974-249B-F181-8D18-2F3175C5E2EA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0:52:47.890" v="399"/>
        <pc:sldMkLst>
          <pc:docMk/>
          <pc:sldMk cId="181076899" sldId="318"/>
        </pc:sldMkLst>
        <pc:spChg chg="mod">
          <ac:chgData name="Muhammad Iqbal Khan (PhD-Researcher)" userId="be91cea9-ad69-4eab-bd7d-4f55de691863" providerId="ADAL" clId="{EADB4F7D-44EF-4C24-AF45-656A37C23260}" dt="2025-02-25T10:51:11.818" v="343" actId="26606"/>
          <ac:spMkLst>
            <pc:docMk/>
            <pc:sldMk cId="181076899" sldId="318"/>
            <ac:spMk id="2" creationId="{BD1AEFBF-EF92-D4A3-AE49-7028A9D38438}"/>
          </ac:spMkLst>
        </pc:spChg>
        <pc:spChg chg="mod">
          <ac:chgData name="Muhammad Iqbal Khan (PhD-Researcher)" userId="be91cea9-ad69-4eab-bd7d-4f55de691863" providerId="ADAL" clId="{EADB4F7D-44EF-4C24-AF45-656A37C23260}" dt="2025-02-25T10:52:47.890" v="399"/>
          <ac:spMkLst>
            <pc:docMk/>
            <pc:sldMk cId="181076899" sldId="318"/>
            <ac:spMk id="3" creationId="{5CB3F752-2D37-77D9-803C-05808BAE02DA}"/>
          </ac:spMkLst>
        </pc:spChg>
        <pc:spChg chg="del">
          <ac:chgData name="Muhammad Iqbal Khan (PhD-Researcher)" userId="be91cea9-ad69-4eab-bd7d-4f55de691863" providerId="ADAL" clId="{EADB4F7D-44EF-4C24-AF45-656A37C23260}" dt="2025-02-25T10:51:11.818" v="343" actId="26606"/>
          <ac:spMkLst>
            <pc:docMk/>
            <pc:sldMk cId="181076899" sldId="318"/>
            <ac:spMk id="4" creationId="{61F7B0E6-4ED3-259B-DBD1-B18F6C0213E8}"/>
          </ac:spMkLst>
        </pc:spChg>
        <pc:picChg chg="add mod">
          <ac:chgData name="Muhammad Iqbal Khan (PhD-Researcher)" userId="be91cea9-ad69-4eab-bd7d-4f55de691863" providerId="ADAL" clId="{EADB4F7D-44EF-4C24-AF45-656A37C23260}" dt="2025-02-25T10:51:11.818" v="343" actId="26606"/>
          <ac:picMkLst>
            <pc:docMk/>
            <pc:sldMk cId="181076899" sldId="318"/>
            <ac:picMk id="6" creationId="{C2AC724A-B00F-869C-28DC-C4C444E7D972}"/>
          </ac:picMkLst>
        </pc:picChg>
      </pc:sldChg>
      <pc:sldChg chg="addSp delSp modSp add mod ord modClrScheme chgLayout">
        <pc:chgData name="Muhammad Iqbal Khan (PhD-Researcher)" userId="be91cea9-ad69-4eab-bd7d-4f55de691863" providerId="ADAL" clId="{EADB4F7D-44EF-4C24-AF45-656A37C23260}" dt="2025-02-25T11:16:38.214" v="471"/>
        <pc:sldMkLst>
          <pc:docMk/>
          <pc:sldMk cId="2974531023" sldId="319"/>
        </pc:sldMkLst>
        <pc:spChg chg="mod">
          <ac:chgData name="Muhammad Iqbal Khan (PhD-Researcher)" userId="be91cea9-ad69-4eab-bd7d-4f55de691863" providerId="ADAL" clId="{EADB4F7D-44EF-4C24-AF45-656A37C23260}" dt="2025-02-25T11:15:24.382" v="461" actId="26606"/>
          <ac:spMkLst>
            <pc:docMk/>
            <pc:sldMk cId="2974531023" sldId="319"/>
            <ac:spMk id="2" creationId="{F2394674-F58B-3C1F-3197-E8A1FD5620EF}"/>
          </ac:spMkLst>
        </pc:spChg>
        <pc:spChg chg="mod ord">
          <ac:chgData name="Muhammad Iqbal Khan (PhD-Researcher)" userId="be91cea9-ad69-4eab-bd7d-4f55de691863" providerId="ADAL" clId="{EADB4F7D-44EF-4C24-AF45-656A37C23260}" dt="2025-02-25T11:16:38.214" v="471"/>
          <ac:spMkLst>
            <pc:docMk/>
            <pc:sldMk cId="2974531023" sldId="319"/>
            <ac:spMk id="3" creationId="{6AE55C62-A3A8-D3B8-0438-28C5157EDB08}"/>
          </ac:spMkLst>
        </pc:spChg>
        <pc:spChg chg="del">
          <ac:chgData name="Muhammad Iqbal Khan (PhD-Researcher)" userId="be91cea9-ad69-4eab-bd7d-4f55de691863" providerId="ADAL" clId="{EADB4F7D-44EF-4C24-AF45-656A37C23260}" dt="2025-02-25T11:10:16.003" v="440" actId="26606"/>
          <ac:spMkLst>
            <pc:docMk/>
            <pc:sldMk cId="2974531023" sldId="319"/>
            <ac:spMk id="4" creationId="{40ABBBA0-83F8-82D7-DA3B-2EE78923DC53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15:24.382" v="461" actId="26606"/>
          <ac:spMkLst>
            <pc:docMk/>
            <pc:sldMk cId="2974531023" sldId="319"/>
            <ac:spMk id="11" creationId="{AF189913-0D96-C437-1599-AD44438895B5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15:24.382" v="461" actId="26606"/>
          <ac:spMkLst>
            <pc:docMk/>
            <pc:sldMk cId="2974531023" sldId="319"/>
            <ac:spMk id="13" creationId="{D5E2170A-C5EF-A06F-4EC7-BA48003D2B6C}"/>
          </ac:spMkLst>
        </pc:spChg>
        <pc:picChg chg="add del mod">
          <ac:chgData name="Muhammad Iqbal Khan (PhD-Researcher)" userId="be91cea9-ad69-4eab-bd7d-4f55de691863" providerId="ADAL" clId="{EADB4F7D-44EF-4C24-AF45-656A37C23260}" dt="2025-02-25T11:15:35.536" v="467" actId="478"/>
          <ac:picMkLst>
            <pc:docMk/>
            <pc:sldMk cId="2974531023" sldId="319"/>
            <ac:picMk id="6" creationId="{1F8F0D0E-51DF-AFC3-FEAA-17F4059B98D4}"/>
          </ac:picMkLst>
        </pc:picChg>
        <pc:picChg chg="add mod">
          <ac:chgData name="Muhammad Iqbal Khan (PhD-Researcher)" userId="be91cea9-ad69-4eab-bd7d-4f55de691863" providerId="ADAL" clId="{EADB4F7D-44EF-4C24-AF45-656A37C23260}" dt="2025-02-25T11:15:43.449" v="469" actId="26606"/>
          <ac:picMkLst>
            <pc:docMk/>
            <pc:sldMk cId="2974531023" sldId="319"/>
            <ac:picMk id="8" creationId="{51DE9C01-0C91-7830-F4A8-EC966C275703}"/>
          </ac:picMkLst>
        </pc:picChg>
      </pc:sldChg>
      <pc:sldChg chg="addSp delSp modSp add mod ord">
        <pc:chgData name="Muhammad Iqbal Khan (PhD-Researcher)" userId="be91cea9-ad69-4eab-bd7d-4f55de691863" providerId="ADAL" clId="{EADB4F7D-44EF-4C24-AF45-656A37C23260}" dt="2025-02-25T11:16:34.648" v="470"/>
        <pc:sldMkLst>
          <pc:docMk/>
          <pc:sldMk cId="2300967670" sldId="320"/>
        </pc:sldMkLst>
        <pc:spChg chg="mod">
          <ac:chgData name="Muhammad Iqbal Khan (PhD-Researcher)" userId="be91cea9-ad69-4eab-bd7d-4f55de691863" providerId="ADAL" clId="{EADB4F7D-44EF-4C24-AF45-656A37C23260}" dt="2025-02-25T11:07:45.227" v="435" actId="26606"/>
          <ac:spMkLst>
            <pc:docMk/>
            <pc:sldMk cId="2300967670" sldId="320"/>
            <ac:spMk id="2" creationId="{12EDB08C-E490-71BC-746E-33483935B2B2}"/>
          </ac:spMkLst>
        </pc:spChg>
        <pc:spChg chg="mod">
          <ac:chgData name="Muhammad Iqbal Khan (PhD-Researcher)" userId="be91cea9-ad69-4eab-bd7d-4f55de691863" providerId="ADAL" clId="{EADB4F7D-44EF-4C24-AF45-656A37C23260}" dt="2025-02-25T11:16:34.648" v="470"/>
          <ac:spMkLst>
            <pc:docMk/>
            <pc:sldMk cId="2300967670" sldId="320"/>
            <ac:spMk id="3" creationId="{E0CCD224-4CAA-00F3-64D8-9D6BADF5D6FC}"/>
          </ac:spMkLst>
        </pc:spChg>
        <pc:spChg chg="del">
          <ac:chgData name="Muhammad Iqbal Khan (PhD-Researcher)" userId="be91cea9-ad69-4eab-bd7d-4f55de691863" providerId="ADAL" clId="{EADB4F7D-44EF-4C24-AF45-656A37C23260}" dt="2025-02-25T11:07:45.227" v="435" actId="26606"/>
          <ac:spMkLst>
            <pc:docMk/>
            <pc:sldMk cId="2300967670" sldId="320"/>
            <ac:spMk id="4" creationId="{22F0AFD8-2473-AA40-6CC6-1D2EEE007C81}"/>
          </ac:spMkLst>
        </pc:spChg>
        <pc:picChg chg="add mod">
          <ac:chgData name="Muhammad Iqbal Khan (PhD-Researcher)" userId="be91cea9-ad69-4eab-bd7d-4f55de691863" providerId="ADAL" clId="{EADB4F7D-44EF-4C24-AF45-656A37C23260}" dt="2025-02-25T11:15:17.540" v="459" actId="26606"/>
          <ac:picMkLst>
            <pc:docMk/>
            <pc:sldMk cId="2300967670" sldId="320"/>
            <ac:picMk id="6" creationId="{2CDD11BE-C638-FF54-9E98-0DC49D5893E1}"/>
          </ac:picMkLst>
        </pc:picChg>
      </pc:sldChg>
      <pc:sldChg chg="addSp delSp modSp add mod">
        <pc:chgData name="Muhammad Iqbal Khan (PhD-Researcher)" userId="be91cea9-ad69-4eab-bd7d-4f55de691863" providerId="ADAL" clId="{EADB4F7D-44EF-4C24-AF45-656A37C23260}" dt="2025-02-25T11:21:26.637" v="484" actId="478"/>
        <pc:sldMkLst>
          <pc:docMk/>
          <pc:sldMk cId="2821460541" sldId="321"/>
        </pc:sldMkLst>
        <pc:spChg chg="mod">
          <ac:chgData name="Muhammad Iqbal Khan (PhD-Researcher)" userId="be91cea9-ad69-4eab-bd7d-4f55de691863" providerId="ADAL" clId="{EADB4F7D-44EF-4C24-AF45-656A37C23260}" dt="2025-02-25T11:21:12.055" v="481"/>
          <ac:spMkLst>
            <pc:docMk/>
            <pc:sldMk cId="2821460541" sldId="321"/>
            <ac:spMk id="2" creationId="{E40F7BF6-EFA4-4924-C5CF-B1F7B2862A24}"/>
          </ac:spMkLst>
        </pc:spChg>
        <pc:spChg chg="mod">
          <ac:chgData name="Muhammad Iqbal Khan (PhD-Researcher)" userId="be91cea9-ad69-4eab-bd7d-4f55de691863" providerId="ADAL" clId="{EADB4F7D-44EF-4C24-AF45-656A37C23260}" dt="2025-02-25T11:21:17.995" v="482" actId="6549"/>
          <ac:spMkLst>
            <pc:docMk/>
            <pc:sldMk cId="2821460541" sldId="321"/>
            <ac:spMk id="3" creationId="{26C52071-A6BB-A6F8-8C5B-601800DFB7DB}"/>
          </ac:spMkLst>
        </pc:spChg>
        <pc:spChg chg="del">
          <ac:chgData name="Muhammad Iqbal Khan (PhD-Researcher)" userId="be91cea9-ad69-4eab-bd7d-4f55de691863" providerId="ADAL" clId="{EADB4F7D-44EF-4C24-AF45-656A37C23260}" dt="2025-02-25T11:21:24.160" v="483" actId="478"/>
          <ac:spMkLst>
            <pc:docMk/>
            <pc:sldMk cId="2821460541" sldId="321"/>
            <ac:spMk id="4" creationId="{CD6B0ACF-4BBE-BD95-8A80-F660409F86A3}"/>
          </ac:spMkLst>
        </pc:spChg>
        <pc:spChg chg="add del mod">
          <ac:chgData name="Muhammad Iqbal Khan (PhD-Researcher)" userId="be91cea9-ad69-4eab-bd7d-4f55de691863" providerId="ADAL" clId="{EADB4F7D-44EF-4C24-AF45-656A37C23260}" dt="2025-02-25T11:21:26.637" v="484" actId="478"/>
          <ac:spMkLst>
            <pc:docMk/>
            <pc:sldMk cId="2821460541" sldId="321"/>
            <ac:spMk id="6" creationId="{33A0B015-EA16-215A-6317-8C0A9A6911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7F5EBA3-E7BD-75A4-0245-A9F4C84A73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BFB5B5-4DC4-2FD8-9AE7-782655D1E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1F6F2-EFC6-4A0F-865C-9FB99BB637AC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D69F8A-54C9-8CBF-5F41-CCFAD8A7DD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0A6746-CEDB-C641-86C1-6EED01B5F8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B8DD5-0C29-4E9B-9D41-DFB7B52E1D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107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E78F9-4D9E-4DB4-BB4D-4491AD13A414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E11F3-7B84-4743-8071-8FA0247D47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09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HLS component is synthesized from a C or C++ function into RTL code for implementation in the programmable logic (PL) region of a SoC , </a:t>
            </a:r>
            <a:r>
              <a:rPr lang="en-GB" dirty="0" err="1"/>
              <a:t>MPSoC</a:t>
            </a:r>
            <a:r>
              <a:rPr lang="en-GB" dirty="0"/>
              <a:t>, or FPGA device. </a:t>
            </a:r>
          </a:p>
          <a:p>
            <a:endParaRPr lang="en-GB" dirty="0"/>
          </a:p>
          <a:p>
            <a:r>
              <a:rPr lang="en-GB" dirty="0"/>
              <a:t>The HLS component can be used to develop and export: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 </a:t>
            </a:r>
            <a:r>
              <a:rPr lang="en-GB" b="1" dirty="0"/>
              <a:t>IP</a:t>
            </a:r>
            <a:r>
              <a:rPr lang="en-GB" dirty="0"/>
              <a:t> to be integrated into hardware designs, and used with provided software drivers for application development in embedded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Kernels</a:t>
            </a:r>
            <a:r>
              <a:rPr lang="en-GB" dirty="0"/>
              <a:t> for use in the application acceleration development flow for use with AI Engine graph applications in heterogeneous compute systems, or for use in Data </a:t>
            </a:r>
            <a:r>
              <a:rPr lang="en-GB" dirty="0" err="1"/>
              <a:t>Center</a:t>
            </a:r>
            <a:r>
              <a:rPr lang="en-GB" dirty="0"/>
              <a:t> acceleration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548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42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48445-A0C4-72A5-9383-4AC0CC099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1E9B36-DC4C-C94D-C824-15AADBBB7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289E4E-3FD8-0A32-F10C-DE9DC271D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0D088-99BA-DA21-DE73-DE263E00B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206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5D8A3-DEC6-85F0-B91D-A1413FE1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A49BE-A389-2443-A36C-E5E08E7B9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7E36B-AD7A-D62B-0DDE-2994ACD27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8BA18-6416-E5ED-0225-5F5382B68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68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5389-15DD-939F-5B64-F3F78D4A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2DF98-2D43-DC4B-EAAB-BAE2018B2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EF2FC-8439-F761-7286-306236EB7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01E34-A3FE-4D26-8A9F-4543EC217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20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F2EF2-F861-0465-B9DC-CE00520C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479A5-FED8-C71B-F210-22BEA3829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27CE6-4A6E-2F78-BCD2-70A423D6A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A7376-80F0-7909-BB6B-726680F39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10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4988F-F0D2-4218-C5E3-BBE83AAE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15A0D-1BF7-ED26-EAB4-BD9F57425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28CDB0-6CEA-4E79-B495-30094B79A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D3A0-439C-E111-11C4-589327FF2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093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24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536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869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43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E6522-F712-EFF7-8BF1-09C2E786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42888-CC65-285B-7543-AD2747BF1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C1ECC-9162-2D42-FAAC-E142A4875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E954-5E45-8C42-431B-B681B6011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86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13CD-1557-119F-DE8A-4DF4114D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F2C2C-CBC1-10D7-1322-C18279311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C1BD5-544B-2CFA-AFB4-A40C90A0C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F83C5-D036-85ED-7ED6-43FC4CC67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302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B64A-867C-881A-DE7E-2F0A2D823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8EEA0-1004-10C2-004A-052AB9753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C3FD4-2964-07B8-D548-ED3EDD269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8394F-6E55-7A6A-069C-02917F7A0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784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9F7F2-B500-C021-75E2-F45956E8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16C02-150D-6429-D59F-96EF0EE11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5285F-B9E3-2708-B8AB-91A3C6A47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D19C5-27C5-08C8-699A-3F3294D9C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33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546A-4C41-2442-9DB3-6153AC7C0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BC519C-3642-C21C-410C-BD956D9B3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D29BE-CBFC-40A8-CEB1-F52711FA0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CE047-D7D7-B093-3CC6-1B194FFB3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777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1FA30-54CB-BA1D-B187-B87FECC9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DD766-B3ED-C9BB-AF4B-327807B03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9F0A6-BF85-AA6E-C0D1-5F7F9368D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E9995-36DD-0241-024D-E43F2E783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02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0D0AA-05A5-DBE7-3778-F80E4119B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3E3B2-3BCE-4986-9332-F90FBABBC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C724F-2EB6-59AB-2988-F6B72385C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9D8EC-EB5F-08F1-ECB0-7D00AE776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556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2064-980D-526F-8059-7BC2265B3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97FA7-2F63-B7D3-75EA-A87558245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11D29-D75E-F471-09A9-B64289C0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9503D-6BA4-1C04-17BE-26A6CF5D2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383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E03D-3F01-A71D-3EE7-958005454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9600A-9339-97C5-337F-6FE24DDD9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4D416-DD7E-0DD9-C538-BD2D57DA2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3EF0C-D51B-6644-3595-66FEAA41A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823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10CFB-8C2A-4E8A-01E3-1023C255C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8A4BA-19D4-8E2B-E884-5E926C177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E719F-F039-3A0A-46A8-0B4C6BEF7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8899-EFEF-4C47-F555-F1EC2C2DA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26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403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86E03-5693-7A9D-7417-2FDEAEF27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426040-A39A-257F-B109-BFAED4B04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FB90F-0B6E-7848-991C-95E2265CC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B1772-4C1B-EB97-443C-857BF1560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724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19C8-4FF4-1CB5-55BE-FDFF73348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A58422-6B70-2875-5BEA-05D47560C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A9E09-11B2-E241-ACE1-7F5BA7435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49CA2-5FF3-EF14-B365-60D4FB048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311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88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15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31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following are the steps for the development of the C++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Architect the C/C++ algorithm based on Design Principles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Verify the logic of the source code with a C test bench (C-Simulation)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Analyze</a:t>
            </a:r>
            <a:r>
              <a:rPr lang="en-GB" dirty="0"/>
              <a:t> the parallelism and performance of the design (Code Analyzer)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Generate the RTL from the source code (C-Synthesis)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Verify the generated RTL module with the C test bench and RTL logic simulation (C/RTL Co-Simulation)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Review and </a:t>
            </a:r>
            <a:r>
              <a:rPr lang="en-GB" dirty="0" err="1"/>
              <a:t>analyze</a:t>
            </a:r>
            <a:r>
              <a:rPr lang="en-GB" dirty="0"/>
              <a:t> the HLS synthesis reports and co-simulation reports (</a:t>
            </a:r>
            <a:r>
              <a:rPr lang="en-GB" dirty="0" err="1"/>
              <a:t>Analyze</a:t>
            </a:r>
            <a:r>
              <a:rPr lang="en-GB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Repeat previous steps until performance goals are met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43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B9D28-2180-1B63-38F0-6F3C4EED4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62101-CCC0-C52A-B13C-C162B87F4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FE6CF0-3DC8-2DE3-1AD9-2970CB0C0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HLS component is synthesized from a C or C++ function into RTL code for implementation in the programmable logic (PL) region of a SoC , </a:t>
            </a:r>
            <a:r>
              <a:rPr lang="en-GB" dirty="0" err="1"/>
              <a:t>MPSoC</a:t>
            </a:r>
            <a:r>
              <a:rPr lang="en-GB" dirty="0"/>
              <a:t>, or FPGA device. </a:t>
            </a:r>
          </a:p>
          <a:p>
            <a:endParaRPr lang="en-GB" dirty="0"/>
          </a:p>
          <a:p>
            <a:r>
              <a:rPr lang="en-GB" dirty="0"/>
              <a:t>The HLS component can be used to develop and export: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 </a:t>
            </a:r>
            <a:r>
              <a:rPr lang="en-GB" b="1" dirty="0"/>
              <a:t>IP</a:t>
            </a:r>
            <a:r>
              <a:rPr lang="en-GB" dirty="0"/>
              <a:t> to be integrated into hardware designs, and used with provided software drivers for application development in embedded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Kernels</a:t>
            </a:r>
            <a:r>
              <a:rPr lang="en-GB" dirty="0"/>
              <a:t> for use in the application acceleration development flow for use with AI Engine graph applications in heterogeneous compute systems, or for use in Data </a:t>
            </a:r>
            <a:r>
              <a:rPr lang="en-GB" dirty="0" err="1"/>
              <a:t>Center</a:t>
            </a:r>
            <a:r>
              <a:rPr lang="en-GB" dirty="0"/>
              <a:t> acceleration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D296C-7B15-129D-18F2-F3674BD10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297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Vitis Unified Can be invoked from terminal or Desktop shortcut/ Icon.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581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800" b="0" dirty="0"/>
              <a:t>Under </a:t>
            </a:r>
            <a:r>
              <a:rPr lang="en-GB" sz="800" b="1" u="sng" dirty="0"/>
              <a:t>HLS Development</a:t>
            </a:r>
            <a:r>
              <a:rPr lang="en-GB" sz="800" b="0" dirty="0"/>
              <a:t>, you have the following options.</a:t>
            </a:r>
          </a:p>
          <a:p>
            <a:endParaRPr lang="en-GB" sz="800" b="0" dirty="0"/>
          </a:p>
          <a:p>
            <a:r>
              <a:rPr lang="en-GB" sz="800" b="0" u="sng" dirty="0"/>
              <a:t>Create Component</a:t>
            </a:r>
            <a:r>
              <a:rPr lang="en-GB" sz="800" b="0" dirty="0"/>
              <a:t>:	Launches the wizard to create a new component.</a:t>
            </a:r>
          </a:p>
          <a:p>
            <a:r>
              <a:rPr lang="en-GB" sz="800" b="0" u="sng" dirty="0"/>
              <a:t>Tutorials</a:t>
            </a:r>
            <a:r>
              <a:rPr lang="en-GB" sz="800" b="0" dirty="0"/>
              <a:t>:	Opens a web browser pointing to the Vitis-HLS-Introductory-Examples on GitHub. See Tutorials and Examples.</a:t>
            </a:r>
          </a:p>
          <a:p>
            <a:endParaRPr lang="en-GB" sz="800" b="0" dirty="0"/>
          </a:p>
          <a:p>
            <a:r>
              <a:rPr lang="en-GB" sz="800" b="0" dirty="0"/>
              <a:t>Under </a:t>
            </a:r>
            <a:r>
              <a:rPr lang="en-GB" sz="800" b="1" u="sng" dirty="0"/>
              <a:t>Get Started</a:t>
            </a:r>
          </a:p>
          <a:p>
            <a:r>
              <a:rPr lang="en-GB" sz="800" b="0" u="sng" dirty="0"/>
              <a:t>Open Workspace</a:t>
            </a:r>
            <a:r>
              <a:rPr lang="en-GB" sz="800" b="0" dirty="0"/>
              <a:t>:	Opening a workspace makes it easier to find the tool-generated logs and scripts at single location.</a:t>
            </a:r>
          </a:p>
          <a:p>
            <a:r>
              <a:rPr lang="en-GB" sz="800" b="0" u="sng" dirty="0"/>
              <a:t>Recent Workspaces</a:t>
            </a:r>
            <a:r>
              <a:rPr lang="en-GB" sz="800" b="0" dirty="0"/>
              <a:t>:	You can load one of the prior workspaces listed under Recent Workspaces.</a:t>
            </a:r>
            <a:endParaRPr lang="LID4096" sz="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F3-7B84-4743-8071-8FA0247D47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63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4B4B2BCE-A05A-F731-B7B3-75F641DC6B40}"/>
              </a:ext>
            </a:extLst>
          </p:cNvPr>
          <p:cNvSpPr/>
          <p:nvPr userDrawn="1"/>
        </p:nvSpPr>
        <p:spPr>
          <a:xfrm>
            <a:off x="8808684" y="4213085"/>
            <a:ext cx="3383316" cy="1378536"/>
          </a:xfrm>
          <a:custGeom>
            <a:avLst/>
            <a:gdLst>
              <a:gd name="connsiteX0" fmla="*/ 0 w 3448050"/>
              <a:gd name="connsiteY0" fmla="*/ 0 h 1352550"/>
              <a:gd name="connsiteX1" fmla="*/ 3448050 w 3448050"/>
              <a:gd name="connsiteY1" fmla="*/ 0 h 1352550"/>
              <a:gd name="connsiteX2" fmla="*/ 3448050 w 3448050"/>
              <a:gd name="connsiteY2" fmla="*/ 1352550 h 1352550"/>
              <a:gd name="connsiteX3" fmla="*/ 0 w 3448050"/>
              <a:gd name="connsiteY3" fmla="*/ 1352550 h 1352550"/>
              <a:gd name="connsiteX4" fmla="*/ 0 w 3448050"/>
              <a:gd name="connsiteY4" fmla="*/ 0 h 1352550"/>
              <a:gd name="connsiteX0" fmla="*/ 1133475 w 3448050"/>
              <a:gd name="connsiteY0" fmla="*/ 9525 h 1352550"/>
              <a:gd name="connsiteX1" fmla="*/ 3448050 w 3448050"/>
              <a:gd name="connsiteY1" fmla="*/ 0 h 1352550"/>
              <a:gd name="connsiteX2" fmla="*/ 3448050 w 3448050"/>
              <a:gd name="connsiteY2" fmla="*/ 1352550 h 1352550"/>
              <a:gd name="connsiteX3" fmla="*/ 0 w 3448050"/>
              <a:gd name="connsiteY3" fmla="*/ 1352550 h 1352550"/>
              <a:gd name="connsiteX4" fmla="*/ 1133475 w 3448050"/>
              <a:gd name="connsiteY4" fmla="*/ 9525 h 1352550"/>
              <a:gd name="connsiteX0" fmla="*/ 828675 w 3143250"/>
              <a:gd name="connsiteY0" fmla="*/ 9525 h 1352550"/>
              <a:gd name="connsiteX1" fmla="*/ 3143250 w 3143250"/>
              <a:gd name="connsiteY1" fmla="*/ 0 h 1352550"/>
              <a:gd name="connsiteX2" fmla="*/ 3143250 w 3143250"/>
              <a:gd name="connsiteY2" fmla="*/ 1352550 h 1352550"/>
              <a:gd name="connsiteX3" fmla="*/ 0 w 3143250"/>
              <a:gd name="connsiteY3" fmla="*/ 1352550 h 1352550"/>
              <a:gd name="connsiteX4" fmla="*/ 828675 w 3143250"/>
              <a:gd name="connsiteY4" fmla="*/ 9525 h 1352550"/>
              <a:gd name="connsiteX0" fmla="*/ 770941 w 3143250"/>
              <a:gd name="connsiteY0" fmla="*/ 0 h 1378536"/>
              <a:gd name="connsiteX1" fmla="*/ 3143250 w 3143250"/>
              <a:gd name="connsiteY1" fmla="*/ 25986 h 1378536"/>
              <a:gd name="connsiteX2" fmla="*/ 3143250 w 3143250"/>
              <a:gd name="connsiteY2" fmla="*/ 1378536 h 1378536"/>
              <a:gd name="connsiteX3" fmla="*/ 0 w 3143250"/>
              <a:gd name="connsiteY3" fmla="*/ 1378536 h 1378536"/>
              <a:gd name="connsiteX4" fmla="*/ 770941 w 3143250"/>
              <a:gd name="connsiteY4" fmla="*/ 0 h 137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0" h="1378536">
                <a:moveTo>
                  <a:pt x="770941" y="0"/>
                </a:moveTo>
                <a:lnTo>
                  <a:pt x="3143250" y="25986"/>
                </a:lnTo>
                <a:lnTo>
                  <a:pt x="3143250" y="1378536"/>
                </a:lnTo>
                <a:lnTo>
                  <a:pt x="0" y="1378536"/>
                </a:lnTo>
                <a:lnTo>
                  <a:pt x="770941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EB709F7-CF6E-656E-94C3-5F89693AEC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94A49A-0981-D41A-0716-088F92D1E5A0}"/>
              </a:ext>
            </a:extLst>
          </p:cNvPr>
          <p:cNvCxnSpPr>
            <a:cxnSpLocks/>
          </p:cNvCxnSpPr>
          <p:nvPr userDrawn="1"/>
        </p:nvCxnSpPr>
        <p:spPr>
          <a:xfrm flipH="1">
            <a:off x="8010525" y="-28575"/>
            <a:ext cx="4181475" cy="692467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6B747B-FACD-CC4C-894A-5782B900D6A0}"/>
              </a:ext>
            </a:extLst>
          </p:cNvPr>
          <p:cNvSpPr txBox="1"/>
          <p:nvPr userDrawn="1"/>
        </p:nvSpPr>
        <p:spPr>
          <a:xfrm>
            <a:off x="4074851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8648B-E98B-6F09-931C-1A177C54F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557" y="939744"/>
            <a:ext cx="8845118" cy="1873048"/>
          </a:xfr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en-GB" dirty="0"/>
              <a:t>Click to edit Master title style</a:t>
            </a:r>
            <a:endParaRPr lang="LID4096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B21E2E1-9FC1-CAE4-3A8B-AECAB6CA9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570" y="3455593"/>
            <a:ext cx="7243092" cy="783477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FF66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165F7A8-E60E-209F-ADE4-96F1F500B9C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632272" y="4239070"/>
            <a:ext cx="2441359" cy="1352551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5505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6702A60-ED0C-C392-B503-7D2401215E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94F3DD-BC99-4FFF-2A1A-CC027EE3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0" y="858769"/>
            <a:ext cx="11203619" cy="5318194"/>
          </a:xfrm>
        </p:spPr>
        <p:txBody>
          <a:bodyPr/>
          <a:lstStyle>
            <a:lvl2pPr marL="461963" indent="-231775"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6E8A75-493C-F47B-2951-106EF370B2FE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2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C1A41-AF8A-23D3-CC18-C3616CE0F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150" y="858768"/>
            <a:ext cx="5498235" cy="537854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141D76E-E463-1AA3-2265-1DFAFD272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614" y="858768"/>
            <a:ext cx="5498235" cy="53785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492F4B1-F877-D238-1181-44D9A814D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D6AC6B-6C7E-00F7-6E7B-BEC3B912ADCA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45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D0E23EC-1B37-5427-DEE1-E74495000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36489" y="858769"/>
            <a:ext cx="7164280" cy="53785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F11DE0-E593-3AE1-1114-F0B6FB466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271" y="2057399"/>
            <a:ext cx="3773011" cy="4098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099D5A1-ADAE-3F08-EEC7-5BFE26477C5F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8271" y="858769"/>
            <a:ext cx="3773011" cy="111700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EDEE59B-2BFA-00E0-EF6A-73FADE483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0DB648-4FD0-AFC9-FF0C-BF96397710DB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48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EDEE59B-2BFA-00E0-EF6A-73FADE483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0DB648-4FD0-AFC9-FF0C-BF96397710DB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F6EEB9-4DBC-6F55-EFF4-961983D6A4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5024760" cy="5318194"/>
          </a:xfrm>
        </p:spPr>
        <p:txBody>
          <a:bodyPr/>
          <a:lstStyle>
            <a:lvl1pPr>
              <a:defRPr sz="1800"/>
            </a:lvl1pPr>
            <a:lvl2pPr marL="461963" indent="-231775"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E1B6162-7544-861A-FCE3-AB40715C330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615465" y="840380"/>
            <a:ext cx="6079383" cy="5318194"/>
          </a:xfrm>
        </p:spPr>
        <p:txBody>
          <a:bodyPr/>
          <a:lstStyle>
            <a:lvl1pPr>
              <a:defRPr sz="1800"/>
            </a:lvl1pPr>
            <a:lvl2pPr marL="461963" indent="-231775"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3634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4A5816A-CF92-113D-5647-E0A591027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174" y="6237310"/>
            <a:ext cx="1440331" cy="603203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D3ABC7C5-1FC9-25F1-E1A3-CC53F9226E0B}"/>
              </a:ext>
            </a:extLst>
          </p:cNvPr>
          <p:cNvSpPr/>
          <p:nvPr userDrawn="1"/>
        </p:nvSpPr>
        <p:spPr>
          <a:xfrm>
            <a:off x="11969270" y="6237310"/>
            <a:ext cx="222730" cy="541314"/>
          </a:xfrm>
          <a:custGeom>
            <a:avLst/>
            <a:gdLst>
              <a:gd name="connsiteX0" fmla="*/ 0 w 1589850"/>
              <a:gd name="connsiteY0" fmla="*/ 0 h 3863901"/>
              <a:gd name="connsiteX1" fmla="*/ 1589850 w 1589850"/>
              <a:gd name="connsiteY1" fmla="*/ 0 h 3863901"/>
              <a:gd name="connsiteX2" fmla="*/ 1589850 w 1589850"/>
              <a:gd name="connsiteY2" fmla="*/ 3863901 h 386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50" h="3863901">
                <a:moveTo>
                  <a:pt x="0" y="0"/>
                </a:moveTo>
                <a:lnTo>
                  <a:pt x="1589850" y="0"/>
                </a:lnTo>
                <a:lnTo>
                  <a:pt x="1589850" y="3863901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C27122-CF53-C2B0-BF64-9B427915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644074-07ED-4536-B998-2B298B28E7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F668-C165-B90C-D6C1-C3335F213C8A}"/>
              </a:ext>
            </a:extLst>
          </p:cNvPr>
          <p:cNvSpPr txBox="1"/>
          <p:nvPr userDrawn="1"/>
        </p:nvSpPr>
        <p:spPr>
          <a:xfrm>
            <a:off x="4600237" y="6538911"/>
            <a:ext cx="2991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>
                    <a:lumMod val="50000"/>
                  </a:schemeClr>
                </a:solidFill>
              </a:rPr>
              <a:t>Multiprocessor and Reconfigurable Architecture</a:t>
            </a:r>
            <a:endParaRPr lang="LID4096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D0E23EC-1B37-5427-DEE1-E74495000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27613" y="858769"/>
            <a:ext cx="7173156" cy="529691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EDEE59B-2BFA-00E0-EF6A-73FADE483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50" y="136526"/>
            <a:ext cx="11203619" cy="603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DA58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GB" dirty="0"/>
              <a:t>Click to edit slide title style</a:t>
            </a:r>
            <a:endParaRPr lang="zh-CN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0DB648-4FD0-AFC9-FF0C-BF96397710DB}"/>
              </a:ext>
            </a:extLst>
          </p:cNvPr>
          <p:cNvCxnSpPr>
            <a:cxnSpLocks/>
          </p:cNvCxnSpPr>
          <p:nvPr userDrawn="1"/>
        </p:nvCxnSpPr>
        <p:spPr>
          <a:xfrm>
            <a:off x="497150" y="731102"/>
            <a:ext cx="11203619" cy="0"/>
          </a:xfrm>
          <a:prstGeom prst="line">
            <a:avLst/>
          </a:prstGeom>
          <a:ln w="31750" cmpd="dbl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EE0295-A36D-A7DF-C4A2-05EF140E14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3950562" cy="5318194"/>
          </a:xfrm>
        </p:spPr>
        <p:txBody>
          <a:bodyPr/>
          <a:lstStyle>
            <a:lvl1pPr>
              <a:defRPr sz="1800"/>
            </a:lvl1pPr>
            <a:lvl2pPr marL="461963" indent="-231775"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291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A8F6E6-8A97-2AFC-4840-88DAE529B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3CAA99-D5A8-4726-97E9-C52AF58A19A5}" type="datetime1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80EF08-01CB-1B9E-775C-29C6C81C0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89BD8-638F-47DB-5430-7B18E963D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644074-07ED-4536-B998-2B298B28E7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83C618C-E485-A3A2-642F-9512C798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7" y="136525"/>
            <a:ext cx="10963922" cy="70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8B9D48-AC54-621A-0550-5CB53E8AB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437" y="1029810"/>
            <a:ext cx="10963922" cy="5147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50093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3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98513" indent="-2301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2317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rayscal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814F-ED06-90AA-F4F3-A3398B0C7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High Level Synthesis Tool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50A3B-4C24-5B3C-A03B-9ECB6583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Vitis Unified IDE 2024.1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3FA0C-CF4D-3F57-F61F-004F2749AAB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algn="ctr"/>
            <a:r>
              <a:rPr lang="en-US" sz="2400" dirty="0"/>
              <a:t>IQBAL</a:t>
            </a:r>
          </a:p>
          <a:p>
            <a:pPr algn="ctr"/>
            <a:r>
              <a:rPr lang="en-US" dirty="0"/>
              <a:t>PhD Researcher </a:t>
            </a:r>
          </a:p>
          <a:p>
            <a:pPr algn="ctr"/>
            <a:r>
              <a:rPr lang="en-US" dirty="0"/>
              <a:t>with Prof. Bruno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08960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A5EAC-717F-E41C-7B2D-F83E4FEE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BAA9A-E2E6-1279-176A-A25D6A4F2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8CF93-5591-63A3-085E-F189556C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Vitis Unified IDE for HLS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5F974-249B-F181-8D18-2F3175C5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86"/>
          <a:stretch/>
        </p:blipFill>
        <p:spPr>
          <a:xfrm>
            <a:off x="497150" y="858769"/>
            <a:ext cx="11203619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5110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BB7CC-FFEC-0E5D-030B-5CAF7309F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057FC-CB66-04C6-8C64-B93035AE8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0565EA-2BDF-D0DB-D628-0074F62A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Vitis Unified IDE for HLS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B0B5B-61D6-8D40-AD9D-950DB685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9"/>
          <a:stretch/>
        </p:blipFill>
        <p:spPr>
          <a:xfrm>
            <a:off x="497150" y="858769"/>
            <a:ext cx="11203619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359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E9C44-B706-7C81-80AB-AEE456440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D302D-7D6B-5DEC-18D9-1170B9BE2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GB" dirty="0"/>
              <a:t>Building an HLS Component</a:t>
            </a:r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4A2122-B4AA-4426-0246-FB273637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12" y="858769"/>
            <a:ext cx="10129894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163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27846-C386-D668-C838-1754B33FE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7BF6-EFA4-4924-C5CF-B1F7B2862A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Vitis Unified IDE 2024.1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52071-A6BB-A6F8-8C5B-601800DFB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146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D7089-5E9E-E30C-A0E0-0A162E319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34A97-725D-D4A7-6778-A5B349CD5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095" y="2724017"/>
            <a:ext cx="5232045" cy="3445697"/>
          </a:xfrm>
        </p:spPr>
        <p:txBody>
          <a:bodyPr/>
          <a:lstStyle/>
          <a:p>
            <a:r>
              <a:rPr lang="en-US" dirty="0"/>
              <a:t>From Terminal</a:t>
            </a: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</a:rPr>
              <a:t>[host]$ source /tools/Xilinx/Vitis/2024.1/settings64.sh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</a:rPr>
              <a:t>[host]$  </a:t>
            </a:r>
            <a:r>
              <a:rPr lang="en-GB" sz="1600" dirty="0" err="1">
                <a:solidFill>
                  <a:schemeClr val="bg2">
                    <a:lumMod val="25000"/>
                  </a:schemeClr>
                </a:solidFill>
              </a:rPr>
              <a:t>vitis</a:t>
            </a: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  <a:p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3E1C3-02A5-D751-FE45-92F5366BD2A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8271" y="858769"/>
            <a:ext cx="5232045" cy="174620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+mn-lt"/>
              </a:rPr>
              <a:t>From Desktop Icon/ Shortcut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0" indent="0">
              <a:buNone/>
            </a:pPr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Click on Desktop shortcut/ icon</a:t>
            </a:r>
          </a:p>
          <a:p>
            <a:pPr marL="0" indent="0">
              <a:buNone/>
            </a:pPr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-Vitis Unified IDE 2024.1</a:t>
            </a:r>
          </a:p>
          <a:p>
            <a:endParaRPr lang="LID4096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8BABC7-55B5-09C8-5A7E-18467429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 Vitis Unified IDE</a:t>
            </a:r>
            <a:endParaRPr lang="LID4096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FE475B-5378-7312-EF82-11C7953B8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6642" y="858769"/>
            <a:ext cx="5874126" cy="5378541"/>
          </a:xfrm>
        </p:spPr>
        <p:txBody>
          <a:bodyPr>
            <a:normAutofit/>
          </a:bodyPr>
          <a:lstStyle/>
          <a:p>
            <a:r>
              <a:rPr lang="en-US" sz="1800" dirty="0"/>
              <a:t>Vitis Unified IDE Welcome Window</a:t>
            </a:r>
            <a:endParaRPr lang="LID4096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25672-F80B-E09A-CAF6-DDEE9853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0" y="3753293"/>
            <a:ext cx="5072733" cy="1913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8ECE70-ADAB-F452-96EF-DFE719CC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398" y="999541"/>
            <a:ext cx="1105054" cy="828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6A0E6-48F3-4C17-FF28-926E4B80D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17" y="1413936"/>
            <a:ext cx="5969985" cy="29241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5385B8-785B-6192-3932-24B40F7EF719}"/>
              </a:ext>
            </a:extLst>
          </p:cNvPr>
          <p:cNvCxnSpPr/>
          <p:nvPr/>
        </p:nvCxnSpPr>
        <p:spPr>
          <a:xfrm>
            <a:off x="5720140" y="858769"/>
            <a:ext cx="0" cy="5310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858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0B8FF-6B9F-6350-9BD2-7A144DDF6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10E1A6-7730-6DD3-1963-D753E592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72" y="136526"/>
            <a:ext cx="11212497" cy="603203"/>
          </a:xfrm>
        </p:spPr>
        <p:txBody>
          <a:bodyPr/>
          <a:lstStyle/>
          <a:p>
            <a:r>
              <a:rPr lang="en-US" dirty="0"/>
              <a:t>Welcome Window</a:t>
            </a:r>
            <a:endParaRPr lang="LID4096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816D15A-2E09-3542-9DB4-6F78A36B79BA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CE8A8-F921-06E2-ABDD-BEC5BAE0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271" y="858769"/>
            <a:ext cx="3773011" cy="5296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Under </a:t>
            </a:r>
            <a:r>
              <a:rPr lang="en-GB" b="1" dirty="0"/>
              <a:t>HLS Development</a:t>
            </a:r>
            <a:r>
              <a:rPr lang="en-GB" dirty="0"/>
              <a:t>, you have the following options.</a:t>
            </a:r>
          </a:p>
          <a:p>
            <a:pPr marL="285750" indent="-1651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Create Component</a:t>
            </a:r>
          </a:p>
          <a:p>
            <a:pPr marL="285750" indent="-1651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Tutorials: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Under </a:t>
            </a:r>
            <a:r>
              <a:rPr lang="en-GB" b="1" dirty="0"/>
              <a:t>Get Started</a:t>
            </a:r>
          </a:p>
          <a:p>
            <a:pPr marL="285750" indent="-1651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Open Workspace:</a:t>
            </a:r>
          </a:p>
          <a:p>
            <a:pPr marL="285750" indent="-1651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Recent Workspaces: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D8DE7-47C7-BFB2-8554-37627635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490" y="1529855"/>
            <a:ext cx="7164279" cy="37982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55BB10-2073-E1E9-812A-83B01628E06D}"/>
              </a:ext>
            </a:extLst>
          </p:cNvPr>
          <p:cNvSpPr/>
          <p:nvPr/>
        </p:nvSpPr>
        <p:spPr>
          <a:xfrm>
            <a:off x="8848165" y="2783541"/>
            <a:ext cx="2111188" cy="162709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2AF64-D51B-73BB-A8F7-0F7B196903B2}"/>
              </a:ext>
            </a:extLst>
          </p:cNvPr>
          <p:cNvSpPr/>
          <p:nvPr/>
        </p:nvSpPr>
        <p:spPr>
          <a:xfrm>
            <a:off x="6096000" y="2743200"/>
            <a:ext cx="2010749" cy="2043953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08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CF64B-498D-A16D-3609-EAF9B915E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9E7A7-22AA-E917-6713-61FF5E9598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Vitis HLS is Component based</a:t>
            </a:r>
          </a:p>
          <a:p>
            <a:pPr lvl="1"/>
            <a:r>
              <a:rPr lang="en-GB" dirty="0"/>
              <a:t>A Component specifies the source code which will be synthesized</a:t>
            </a:r>
          </a:p>
          <a:p>
            <a:pPr lvl="1"/>
            <a:r>
              <a:rPr lang="en-GB" dirty="0"/>
              <a:t>Each Component is based on one set of source code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 Component can have different Implementations of the same source code</a:t>
            </a:r>
          </a:p>
          <a:p>
            <a:pPr lvl="1"/>
            <a:r>
              <a:rPr lang="en-GB" dirty="0"/>
              <a:t>Different implementations are created by cloning the Component</a:t>
            </a:r>
          </a:p>
          <a:p>
            <a:pPr lvl="1"/>
            <a:r>
              <a:rPr lang="en-GB" dirty="0"/>
              <a:t>Different implementations can have different clock frequencies, target technologies, synthesis directives</a:t>
            </a:r>
          </a:p>
          <a:p>
            <a:pPr lvl="1"/>
            <a:r>
              <a:rPr lang="en-GB" dirty="0"/>
              <a:t>Each Implementations is stored in its own folder within the Workspace directory.</a:t>
            </a:r>
          </a:p>
          <a:p>
            <a:endParaRPr lang="en-GB" dirty="0"/>
          </a:p>
          <a:p>
            <a:r>
              <a:rPr lang="en-GB" dirty="0"/>
              <a:t>All implementations share same source code. Changes in source code can affect all implementations 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5947D-9107-8B5C-CE1D-41220F8A23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642959-579E-0171-8717-7A521F95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Vitis</a:t>
            </a:r>
            <a:r>
              <a:rPr lang="en-GB" spc="-85" dirty="0"/>
              <a:t> </a:t>
            </a:r>
            <a:r>
              <a:rPr lang="en-GB" dirty="0"/>
              <a:t>HLS</a:t>
            </a:r>
            <a:r>
              <a:rPr lang="en-GB" spc="-85" dirty="0"/>
              <a:t> </a:t>
            </a:r>
            <a:r>
              <a:rPr lang="en-GB" dirty="0"/>
              <a:t>Component</a:t>
            </a:r>
            <a:r>
              <a:rPr lang="en-GB" spc="-70" dirty="0"/>
              <a:t> </a:t>
            </a:r>
            <a:r>
              <a:rPr lang="en-GB" dirty="0"/>
              <a:t>and</a:t>
            </a:r>
            <a:r>
              <a:rPr lang="en-GB" spc="-100" dirty="0"/>
              <a:t> </a:t>
            </a:r>
            <a:r>
              <a:rPr lang="en-GB" spc="-10" dirty="0"/>
              <a:t>Different Implementations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3BF7A-0222-B22A-10A2-8D53753A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17" y="858768"/>
            <a:ext cx="6196615" cy="478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C4233-3707-E097-57B3-E62DF123D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3695-00F8-5AAE-6D58-B98D1C062D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Set the workspace</a:t>
            </a:r>
          </a:p>
          <a:p>
            <a:pPr lvl="1"/>
            <a:r>
              <a:rPr lang="en-GB" dirty="0"/>
              <a:t>Click the open workspace link.</a:t>
            </a:r>
          </a:p>
          <a:p>
            <a:pPr lvl="1"/>
            <a:r>
              <a:rPr lang="en-GB" dirty="0"/>
              <a:t>Browse to your desired location e.g.</a:t>
            </a:r>
          </a:p>
          <a:p>
            <a:pPr marL="117475" lvl="1" indent="0">
              <a:buNone/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  <a:cs typeface="Angsana New" panose="020B0502040204020203" pitchFamily="18" charset="-34"/>
              </a:rPr>
              <a:t>    /home/</a:t>
            </a:r>
            <a:r>
              <a:rPr lang="en-GB" sz="1600" dirty="0" err="1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  <a:cs typeface="Angsana New" panose="020B0502040204020203" pitchFamily="18" charset="-34"/>
              </a:rPr>
              <a:t>indi</a:t>
            </a: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  <a:cs typeface="Angsana New" panose="020B0502040204020203" pitchFamily="18" charset="-34"/>
              </a:rPr>
              <a:t>/</a:t>
            </a:r>
            <a:r>
              <a:rPr lang="en-GB" sz="1600" dirty="0" err="1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  <a:cs typeface="Angsana New" panose="020B0502040204020203" pitchFamily="18" charset="-34"/>
              </a:rPr>
              <a:t>MnRA</a:t>
            </a: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  <a:cs typeface="Angsana New" panose="020B0502040204020203" pitchFamily="18" charset="-34"/>
              </a:rPr>
              <a:t>/Lab1</a:t>
            </a:r>
          </a:p>
          <a:p>
            <a:pPr marL="0" indent="0">
              <a:buNone/>
            </a:pPr>
            <a:r>
              <a:rPr lang="en-GB" dirty="0"/>
              <a:t>The tool relaunches using the new workspace.</a:t>
            </a:r>
          </a:p>
          <a:p>
            <a:r>
              <a:rPr lang="en-GB" dirty="0"/>
              <a:t>Create the HLS component </a:t>
            </a:r>
          </a:p>
          <a:p>
            <a:pPr lvl="1"/>
            <a:r>
              <a:rPr lang="en-GB" dirty="0"/>
              <a:t>From File menu click New Component</a:t>
            </a:r>
          </a:p>
          <a:p>
            <a:pPr lvl="1"/>
            <a:r>
              <a:rPr lang="en-GB" dirty="0"/>
              <a:t>Select HLS from the options to create the HLS component.</a:t>
            </a:r>
            <a:endParaRPr lang="LID4096" dirty="0"/>
          </a:p>
          <a:p>
            <a:endParaRPr lang="LID4096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E55954-5797-0FBF-48AE-8F6C9C97E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61" y="858768"/>
            <a:ext cx="3506617" cy="223928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4A253D-9DDE-72E0-F962-37F90365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HLS Component</a:t>
            </a:r>
            <a:endParaRPr lang="LID4096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EE8641-11B1-EA56-1F09-CA345309B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51" y="3302431"/>
            <a:ext cx="4964532" cy="25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6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1D9052-B7F5-1A19-D03C-94FB64EA3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7209B-094C-AC4D-EB28-21C12F45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Component Wizard – Name and Location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907AD-D823-4F16-DBE6-658BB04B37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Enter the Component name in the field. This sets:</a:t>
            </a:r>
          </a:p>
          <a:p>
            <a:pPr lvl="1"/>
            <a:r>
              <a:rPr lang="en-GB" dirty="0"/>
              <a:t>Name of the HLS component</a:t>
            </a:r>
          </a:p>
          <a:p>
            <a:pPr lvl="1"/>
            <a:r>
              <a:rPr lang="en-GB" dirty="0"/>
              <a:t>Associated directories</a:t>
            </a:r>
          </a:p>
          <a:p>
            <a:pPr lvl="1"/>
            <a:r>
              <a:rPr lang="en-GB" dirty="0"/>
              <a:t>Files are populated within this directory.</a:t>
            </a:r>
          </a:p>
          <a:p>
            <a:r>
              <a:rPr lang="en-GB" dirty="0"/>
              <a:t>Component location field is automatically set to the workspace location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4DF12-3561-7707-BD77-5A8C0C8A720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D34AFC-AF2F-E57D-2573-E21EED50C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35" y="1146754"/>
            <a:ext cx="6069599" cy="29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7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B67C4-1F89-D15D-C8FC-267AD6709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4727B-6AFE-F0AD-D67A-CE02D0956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7D4FE-6A8C-ECAB-72CF-822E6BED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Component Wizard – Configuration File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C44AC-F43D-A608-B2E9-18846EC76B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The HLS component configuration file contains: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Commands &amp; directives used for: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Synthesis, Simulation, and export of the component.</a:t>
            </a:r>
          </a:p>
          <a:p>
            <a:pPr>
              <a:lnSpc>
                <a:spcPct val="100000"/>
              </a:lnSpc>
            </a:pPr>
            <a:r>
              <a:rPr lang="en-GB" dirty="0"/>
              <a:t>Three ways to add a configuration file to your component: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Empty File: New empty configuration file to be populated after component creation.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Existing File: Specifies the use of an existing configuration file.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Generate from Vitis HLS Project: This option generates a new config file from an existing Vitis HLS project </a:t>
            </a:r>
            <a:r>
              <a:rPr lang="en-GB" dirty="0" err="1"/>
              <a:t>hls.app</a:t>
            </a:r>
            <a:r>
              <a:rPr lang="en-GB" dirty="0"/>
              <a:t> file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F22480-698F-E4B7-1A14-45CCF76EDFEA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8" y="1649370"/>
            <a:ext cx="6080125" cy="3138129"/>
          </a:xfrm>
        </p:spPr>
      </p:pic>
    </p:spTree>
    <p:extLst>
      <p:ext uri="{BB962C8B-B14F-4D97-AF65-F5344CB8AC3E}">
        <p14:creationId xmlns:p14="http://schemas.microsoft.com/office/powerpoint/2010/main" val="327408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7256DB-A55D-CFD9-FEC9-A7A58FC2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E1C20B-1ECF-2025-87C9-CC176C4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3BAE1-1168-DCCE-2FBD-99168E662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After completing this module, you will be able to:</a:t>
            </a:r>
          </a:p>
          <a:p>
            <a:pPr lvl="1"/>
            <a:r>
              <a:rPr lang="en-GB" dirty="0"/>
              <a:t>Describe how HLS Components are created and maintained in Vitis Unified IDE</a:t>
            </a:r>
          </a:p>
          <a:p>
            <a:pPr lvl="1"/>
            <a:r>
              <a:rPr lang="en-GB" dirty="0"/>
              <a:t>State various steps involved in using HLS Component creation wizard</a:t>
            </a:r>
          </a:p>
          <a:p>
            <a:pPr lvl="1"/>
            <a:r>
              <a:rPr lang="en-GB" dirty="0"/>
              <a:t>Distinguish between the role of top-level module in test bench and design to be synthesized</a:t>
            </a:r>
          </a:p>
          <a:p>
            <a:pPr lvl="1"/>
            <a:r>
              <a:rPr lang="en-GB" dirty="0"/>
              <a:t>List various verifications which can be done in Vitis HLS</a:t>
            </a:r>
          </a:p>
          <a:p>
            <a:pPr lvl="1"/>
            <a:r>
              <a:rPr lang="en-GB" dirty="0"/>
              <a:t>Using Code Analyzer to identify potential for parallelism</a:t>
            </a:r>
          </a:p>
          <a:p>
            <a:pPr lvl="1"/>
            <a:r>
              <a:rPr lang="en-GB" dirty="0"/>
              <a:t>Design Analysis using</a:t>
            </a:r>
          </a:p>
          <a:p>
            <a:pPr lvl="2"/>
            <a:r>
              <a:rPr lang="en-GB" dirty="0"/>
              <a:t>Schedule Viewer, Dataflow viewer, Function Call graph and Timeline Trace View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18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AE48C-B92B-5AC4-0EF3-8B3F4265C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2CF88-DD86-7FB3-5F14-47ECE1C6B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8785D9-1C59-98E4-9875-CCB45534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Component Wizard – Source &amp; Testbench Files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D4134-5205-8587-D7AD-485C5DC726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Add primary source file/s for the design.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No need to include headers (.h) if they reside in the same directory</a:t>
            </a:r>
          </a:p>
          <a:p>
            <a:pPr>
              <a:lnSpc>
                <a:spcPct val="120000"/>
              </a:lnSpc>
            </a:pPr>
            <a:r>
              <a:rPr lang="en-GB" dirty="0"/>
              <a:t>Add Top Function which is to be synthesized as the top-level function for the HLS component.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Any functions called by the top-function will also be synthesized into RTL.</a:t>
            </a:r>
          </a:p>
          <a:p>
            <a:pPr>
              <a:lnSpc>
                <a:spcPct val="120000"/>
              </a:lnSpc>
            </a:pPr>
            <a:r>
              <a:rPr lang="en-GB" dirty="0"/>
              <a:t>And all files referenced by the test bench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RTL simulation is executed in a different directory (So the original results are not over-written)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Vitis HLS re-use these to verify the RTL in co- simulation</a:t>
            </a:r>
          </a:p>
          <a:p>
            <a:pPr>
              <a:lnSpc>
                <a:spcPct val="120000"/>
              </a:lnSpc>
            </a:pPr>
            <a:r>
              <a:rPr lang="en-GB" dirty="0"/>
              <a:t>Add CFLAGS and CSIMFLAGS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to direct compilation and simulation.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Add location of any (header) files not in the same directory as the source: -I../include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949D9-8BFF-B60A-C3FF-10AD933A6F0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A4DCAB-DD0F-0A62-1EAD-4EC1B0A11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65" y="1551784"/>
            <a:ext cx="6111340" cy="32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8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69EC-1569-5024-EF0A-DF901B3A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F44E7-20BF-9D7D-B821-6FE5F6F0D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BC882-96D0-BBDA-FEF3-EDDE312E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Component Wizard – Hardware Technology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89323-287C-F610-C8FA-5CE00C8D7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Select the Part or Platform for HLS component.</a:t>
            </a:r>
          </a:p>
          <a:p>
            <a:pPr>
              <a:lnSpc>
                <a:spcPct val="150000"/>
              </a:lnSpc>
            </a:pPr>
            <a:r>
              <a:rPr lang="en-GB" dirty="0"/>
              <a:t>If Platform is selected, the Vitis </a:t>
            </a:r>
            <a:r>
              <a:rPr lang="en-GB" dirty="0" err="1"/>
              <a:t>unfied</a:t>
            </a:r>
            <a:r>
              <a:rPr lang="en-GB" dirty="0"/>
              <a:t> IDE extracts the part from the specified platform and adds part= to your configuration file.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806B-D801-6028-F692-B0792E3C154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C530FC-6789-497E-ADC1-3D31F0028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65" y="1667670"/>
            <a:ext cx="6021465" cy="29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2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324C7-6AE7-CE4B-C629-01AA9B3D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9D413-A2D7-0C86-D7D0-F012BF493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CEAD3-0882-4712-01DD-9710A450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Component Wizard - Settings: Clock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8D82D-0C69-E4A8-2088-2149833BB9D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Specify a clock period/ frequency for the design, and clock uncertainty. </a:t>
            </a:r>
          </a:p>
          <a:p>
            <a:pPr>
              <a:lnSpc>
                <a:spcPct val="120000"/>
              </a:lnSpc>
            </a:pPr>
            <a:r>
              <a:rPr lang="en-GB" dirty="0"/>
              <a:t>The clock uncertainty is subtracted from the clock to provide an “effective clock period”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Vitis HLS uses the “effective clock period” for Synthesis.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Provides users defined margin for downstream RTL synthesis &amp; P&amp;R.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default clock is 10 ns (or 100 MHz), and uncertainty of 27%.</a:t>
            </a:r>
          </a:p>
          <a:p>
            <a:pPr>
              <a:lnSpc>
                <a:spcPct val="120000"/>
              </a:lnSpc>
            </a:pPr>
            <a:r>
              <a:rPr lang="en-GB" dirty="0"/>
              <a:t>Specify the target flow either as </a:t>
            </a:r>
            <a:r>
              <a:rPr lang="en-GB" dirty="0" err="1"/>
              <a:t>Vivado</a:t>
            </a:r>
            <a:r>
              <a:rPr lang="en-GB" dirty="0"/>
              <a:t> IP Flow target or a Vitis kernel.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default </a:t>
            </a:r>
            <a:r>
              <a:rPr lang="en-GB" dirty="0" err="1"/>
              <a:t>flow_target</a:t>
            </a:r>
            <a:r>
              <a:rPr lang="en-GB" dirty="0"/>
              <a:t> is the </a:t>
            </a:r>
            <a:r>
              <a:rPr lang="en-GB" dirty="0" err="1"/>
              <a:t>Vivado</a:t>
            </a:r>
            <a:r>
              <a:rPr lang="en-GB" dirty="0"/>
              <a:t> IP flow.</a:t>
            </a:r>
          </a:p>
          <a:p>
            <a:pPr>
              <a:lnSpc>
                <a:spcPct val="120000"/>
              </a:lnSpc>
            </a:pPr>
            <a:r>
              <a:rPr lang="en-GB" dirty="0"/>
              <a:t>Specify the package output format for the tool to generate when packaging the design. </a:t>
            </a:r>
          </a:p>
          <a:p>
            <a:pPr>
              <a:lnSpc>
                <a:spcPct val="120000"/>
              </a:lnSpc>
            </a:pPr>
            <a:r>
              <a:rPr lang="en-GB" dirty="0"/>
              <a:t>The default format is </a:t>
            </a:r>
            <a:r>
              <a:rPr lang="en-GB" dirty="0" err="1"/>
              <a:t>Vivado</a:t>
            </a:r>
            <a:r>
              <a:rPr lang="en-GB" dirty="0"/>
              <a:t> IP, which generates a .zip file to be added to your IP </a:t>
            </a:r>
            <a:r>
              <a:rPr lang="en-GB" dirty="0" err="1"/>
              <a:t>catalog</a:t>
            </a:r>
            <a:r>
              <a:rPr lang="en-GB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DEBBF-EDB9-3BF5-8E66-C7CB6AC97C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57BBDC-CC80-7911-D0CC-4AB3AF9AE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07" y="2565540"/>
            <a:ext cx="5900201" cy="37059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D08463-5279-7866-471D-237375E8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465" y="785508"/>
            <a:ext cx="484890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3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CE02-3E0A-A3A3-E2B1-6DE3CAD1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B9347-A471-10CE-7035-BB26437CC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710E-66BD-E668-E38B-BD0649FB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Component Wizard – Component Created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0B9CB-D772-6F92-0856-0E45F9B3E5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Summary page reflects the choices you have made on the prior pages. </a:t>
            </a:r>
          </a:p>
          <a:p>
            <a:pPr>
              <a:lnSpc>
                <a:spcPct val="120000"/>
              </a:lnSpc>
            </a:pPr>
            <a:r>
              <a:rPr lang="en-GB" dirty="0"/>
              <a:t>Review the summary and select Finish to create the HLS component, or select Back to return to earlier pages and change your selections.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04C4D-B799-43A9-4C1A-2DFA5AD696D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GB" dirty="0"/>
              <a:t>Once HLS component is created the </a:t>
            </a:r>
            <a:r>
              <a:rPr lang="en-GB" i="1" dirty="0" err="1"/>
              <a:t>vitis-comp.json</a:t>
            </a:r>
            <a:r>
              <a:rPr lang="en-GB" i="1" dirty="0"/>
              <a:t> </a:t>
            </a:r>
            <a:r>
              <a:rPr lang="en-GB" dirty="0"/>
              <a:t>file is opened in the central editor window</a:t>
            </a:r>
          </a:p>
          <a:p>
            <a:r>
              <a:rPr lang="en-GB" dirty="0"/>
              <a:t>HLS component becomes active in the Flow Navigator as shown below.</a:t>
            </a:r>
            <a:endParaRPr lang="LID4096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8E33FE-45B3-167D-E77F-279C7EF7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9" y="3699505"/>
            <a:ext cx="4582540" cy="21534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997F11-517E-06A4-66C9-1D53A1091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07" y="2082457"/>
            <a:ext cx="5976212" cy="4212296"/>
          </a:xfrm>
          <a:prstGeom prst="rect">
            <a:avLst/>
          </a:prstGeom>
        </p:spPr>
      </p:pic>
      <p:pic>
        <p:nvPicPr>
          <p:cNvPr id="9" name="object 26">
            <a:extLst>
              <a:ext uri="{FF2B5EF4-FFF2-40B4-BE49-F238E27FC236}">
                <a16:creationId xmlns:a16="http://schemas.microsoft.com/office/drawing/2014/main" id="{E7405F47-F114-5731-00DB-C8C84E3F1B7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V="1">
            <a:off x="5286748" y="4471416"/>
            <a:ext cx="56388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26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7AD69-F096-C710-B473-E61616137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zh-CN" alt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9CA6220-642D-8419-411A-BB14C47E9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150" y="858768"/>
            <a:ext cx="5382487" cy="537854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Vitis GUI consists of various panes for proceeding with HLS development:</a:t>
            </a:r>
          </a:p>
          <a:p>
            <a:pPr lvl="1"/>
            <a:r>
              <a:rPr lang="en-GB" dirty="0"/>
              <a:t>Vitis Components view: </a:t>
            </a:r>
          </a:p>
          <a:p>
            <a:pPr lvl="2"/>
            <a:r>
              <a:rPr lang="en-GB" dirty="0"/>
              <a:t>Help navigate through the component hierarchy. </a:t>
            </a:r>
          </a:p>
          <a:p>
            <a:pPr lvl="2"/>
            <a:r>
              <a:rPr lang="en-GB" dirty="0"/>
              <a:t>Expandable sub-folders organize various components, such as source files and test benches.</a:t>
            </a:r>
          </a:p>
          <a:p>
            <a:pPr lvl="1"/>
            <a:r>
              <a:rPr lang="en-GB" dirty="0"/>
              <a:t>Information pane: </a:t>
            </a:r>
          </a:p>
          <a:p>
            <a:pPr lvl="2"/>
            <a:r>
              <a:rPr lang="en-GB" dirty="0"/>
              <a:t>Displays report summaries</a:t>
            </a:r>
          </a:p>
          <a:p>
            <a:pPr lvl="2"/>
            <a:r>
              <a:rPr lang="en-GB" dirty="0"/>
              <a:t>Shows the contents of open files. </a:t>
            </a:r>
          </a:p>
          <a:p>
            <a:pPr lvl="1"/>
            <a:r>
              <a:rPr lang="en-GB" dirty="0"/>
              <a:t>Output view:</a:t>
            </a:r>
          </a:p>
          <a:p>
            <a:pPr lvl="2"/>
            <a:r>
              <a:rPr lang="en-GB" dirty="0"/>
              <a:t>Displays the output when the Vitis is running synthesis or simulation.</a:t>
            </a:r>
          </a:p>
          <a:p>
            <a:pPr lvl="1"/>
            <a:r>
              <a:rPr lang="en-GB" dirty="0"/>
              <a:t>Flow view: </a:t>
            </a:r>
          </a:p>
          <a:p>
            <a:pPr lvl="2"/>
            <a:r>
              <a:rPr lang="en-GB" dirty="0"/>
              <a:t>Provides access to commands and processes to take through;</a:t>
            </a:r>
          </a:p>
          <a:p>
            <a:pPr lvl="3"/>
            <a:r>
              <a:rPr lang="en-GB" dirty="0"/>
              <a:t>simulation, synthesis, and exported output.</a:t>
            </a:r>
            <a:endParaRPr lang="en-US" dirty="0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36601863-88C9-3605-305C-87DE397E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/>
          <a:lstStyle/>
          <a:p>
            <a:r>
              <a:rPr lang="en-GB" dirty="0"/>
              <a:t>Vitis Unified IDE GUI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4C4808E-9431-2D64-EA2C-2725CA7B8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5006A4-51D0-90F8-0AF4-62ADAC8C4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31" y="888992"/>
            <a:ext cx="6323295" cy="42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3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714CD-9AF8-39F8-76B8-167017C71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3237F-2CEC-0B1C-06F8-18DB745D40C4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85EBD6-4BB5-984D-8B22-CCF5F5C0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Auxiliary Pane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8105-394A-D36B-892E-5343E3208E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The Auxiliary pane is context sensitive with respect to the information pane</a:t>
            </a:r>
          </a:p>
          <a:p>
            <a:r>
              <a:rPr lang="en-GB" dirty="0"/>
              <a:t>Outline: Displays the processes or functions/ sub-functions. Clicking on each highlight the code in Information pan.</a:t>
            </a:r>
          </a:p>
          <a:p>
            <a:r>
              <a:rPr lang="en-GB" dirty="0"/>
              <a:t>HLS Module Hierarchy: It displays detailed hierarchy along with sub-functions and loops nests.</a:t>
            </a:r>
          </a:p>
          <a:p>
            <a:r>
              <a:rPr lang="en-GB" dirty="0"/>
              <a:t>HLS Directive: It displays elements in the code which can have directives specified on them</a:t>
            </a:r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B1141F-5BDE-1049-764C-511C65393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757" y="884104"/>
            <a:ext cx="7763487" cy="4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91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F4A72-E9D6-86DA-E453-610CB12E3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47BF3A-3A27-C8EC-084D-1242EEC7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C-Simulation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5CAF5-A739-CFA5-0501-FDB8775F2C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Run C Simulation</a:t>
            </a:r>
          </a:p>
          <a:p>
            <a:pPr lvl="1"/>
            <a:r>
              <a:rPr lang="en-GB" dirty="0"/>
              <a:t>Enable Code </a:t>
            </a:r>
            <a:r>
              <a:rPr lang="en-GB" dirty="0" err="1"/>
              <a:t>analyzer</a:t>
            </a:r>
            <a:r>
              <a:rPr lang="en-GB" dirty="0"/>
              <a:t> under Simulation in </a:t>
            </a:r>
            <a:r>
              <a:rPr lang="en-GB" dirty="0" err="1"/>
              <a:t>hls_config.cfg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Click Run under C Simulation in Flow View</a:t>
            </a:r>
          </a:p>
          <a:p>
            <a:pPr lvl="1"/>
            <a:r>
              <a:rPr lang="en-GB" dirty="0"/>
              <a:t>Output Tab will show run time information</a:t>
            </a:r>
          </a:p>
          <a:p>
            <a:pPr lvl="1"/>
            <a:r>
              <a:rPr lang="en-GB" dirty="0"/>
              <a:t>Examine for failed constraints</a:t>
            </a:r>
          </a:p>
          <a:p>
            <a:pPr lvl="1"/>
            <a:r>
              <a:rPr lang="en-GB" dirty="0"/>
              <a:t>A “CSIM” directory is created</a:t>
            </a:r>
          </a:p>
          <a:p>
            <a:r>
              <a:rPr lang="en-GB" dirty="0"/>
              <a:t>Observe </a:t>
            </a:r>
            <a:r>
              <a:rPr lang="en-GB" dirty="0" err="1"/>
              <a:t>code_analyzer</a:t>
            </a:r>
            <a:r>
              <a:rPr lang="en-GB" dirty="0"/>
              <a:t> directory under </a:t>
            </a:r>
            <a:r>
              <a:rPr lang="en-GB" dirty="0" err="1"/>
              <a:t>csim</a:t>
            </a:r>
            <a:r>
              <a:rPr lang="en-GB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9DC2FF-853E-DA13-2446-95A57DCDB50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3C56C-BF7A-AF2A-09EE-118B7E22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65" y="788497"/>
            <a:ext cx="6079383" cy="56623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154889-FB21-73F3-9F95-3A9501B7B1FA}"/>
              </a:ext>
            </a:extLst>
          </p:cNvPr>
          <p:cNvSpPr/>
          <p:nvPr/>
        </p:nvSpPr>
        <p:spPr>
          <a:xfrm>
            <a:off x="5803392" y="4852416"/>
            <a:ext cx="780288" cy="20726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0237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A806F-EA35-EA28-B89C-E74C3B9B4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5AC92-05DB-E5FD-7EB9-D9913DCE4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B4B61E-94B5-91C3-A3F5-C6B460CF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Analyzer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290BD-FB1D-9AEC-6E52-151826BDFB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In HLS code changes are often required to improve the macro architecture of the design. </a:t>
            </a:r>
          </a:p>
          <a:p>
            <a:r>
              <a:rPr lang="en-GB" dirty="0"/>
              <a:t>Vitis HLS Code Analyzer let you visualize the potential for task level parallelism and understand the architectural changes needed to optimize performance.</a:t>
            </a:r>
          </a:p>
          <a:p>
            <a:r>
              <a:rPr lang="en-GB" dirty="0"/>
              <a:t>Nodes: Processes i.e. functions/ sub-functions and loops are </a:t>
            </a:r>
            <a:r>
              <a:rPr lang="en-GB" dirty="0" err="1"/>
              <a:t>reprented</a:t>
            </a:r>
            <a:r>
              <a:rPr lang="en-GB" dirty="0"/>
              <a:t> by nodes.</a:t>
            </a:r>
          </a:p>
          <a:p>
            <a:r>
              <a:rPr lang="en-GB" dirty="0"/>
              <a:t>Edges: Data dependencies among process are represented as edges (channels)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082D7-E2A2-37A5-16A8-ACEA5170061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81B75C-5987-C1B0-67CE-890E5BED3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11" y="889148"/>
            <a:ext cx="6172937" cy="44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2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49EB6-9C74-141F-2F37-7C0A406D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1E9E6-4E86-EDE1-BE5D-03FF371E2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E1FEFB-FC02-7ED2-5001-93E0EFDC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Analyzer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CCF01-CF32-9EED-6395-523A477B3F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 the design prior to synthesis, to estimate</a:t>
            </a:r>
          </a:p>
          <a:p>
            <a:pPr lvl="1"/>
            <a:r>
              <a:rPr lang="en-GB" dirty="0"/>
              <a:t>the transaction interval</a:t>
            </a:r>
          </a:p>
          <a:p>
            <a:pPr lvl="1"/>
            <a:r>
              <a:rPr lang="en-GB" dirty="0"/>
              <a:t>throughput of the channel. </a:t>
            </a:r>
          </a:p>
          <a:p>
            <a:r>
              <a:rPr lang="en-GB" dirty="0"/>
              <a:t>Identify any major performance blockers in source code</a:t>
            </a:r>
          </a:p>
          <a:p>
            <a:pPr lvl="1"/>
            <a:r>
              <a:rPr lang="en-GB" dirty="0"/>
              <a:t>cyclic dependencies</a:t>
            </a:r>
          </a:p>
          <a:p>
            <a:pPr lvl="1"/>
            <a:r>
              <a:rPr lang="en-GB" dirty="0"/>
              <a:t>memory port contention.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F9174B-C937-316F-BA91-C1F4175EDF2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E05E5-0467-A18E-0BA8-CE9FC3B7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174" y="840380"/>
            <a:ext cx="6550652" cy="47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2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07637-0308-4C7F-5DF6-91EBF2F7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C5205-7ADF-5721-1485-F4963E0D0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05913C-3304-0DC4-BF81-827EDAE4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B6654-66B2-1D28-3A12-BDE67E1710D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4343073" cy="5318194"/>
          </a:xfrm>
        </p:spPr>
        <p:txBody>
          <a:bodyPr>
            <a:normAutofit/>
          </a:bodyPr>
          <a:lstStyle/>
          <a:p>
            <a:r>
              <a:rPr lang="en-GB" dirty="0"/>
              <a:t>Run C Synthesis</a:t>
            </a:r>
          </a:p>
          <a:p>
            <a:pPr lvl="1"/>
            <a:r>
              <a:rPr lang="en-GB" dirty="0"/>
              <a:t>Output tab will show run time information</a:t>
            </a:r>
          </a:p>
          <a:p>
            <a:pPr lvl="1"/>
            <a:r>
              <a:rPr lang="en-GB" dirty="0"/>
              <a:t>Examine for failed constraints</a:t>
            </a:r>
          </a:p>
          <a:p>
            <a:r>
              <a:rPr lang="en-GB" dirty="0"/>
              <a:t>A “</a:t>
            </a:r>
            <a:r>
              <a:rPr lang="en-GB" dirty="0" err="1"/>
              <a:t>syn</a:t>
            </a:r>
            <a:r>
              <a:rPr lang="en-GB" dirty="0"/>
              <a:t>” directory is created</a:t>
            </a:r>
          </a:p>
          <a:p>
            <a:pPr lvl="1"/>
            <a:r>
              <a:rPr lang="en-GB" dirty="0"/>
              <a:t>Note Verilog &amp; VHDL RTL</a:t>
            </a:r>
          </a:p>
          <a:p>
            <a:r>
              <a:rPr lang="en-GB" dirty="0"/>
              <a:t>Synthesis Report opens automatically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92002-C8F4-A105-7093-857CBA908EB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840225" y="840380"/>
            <a:ext cx="6854624" cy="5318194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FED82-CB45-A6B4-C7CB-00FC6B6B7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225" y="858768"/>
            <a:ext cx="6949440" cy="48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77D81-D530-01CC-FA52-1ECE8947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399E0C-D309-C1B5-B0F1-DB6EB11A6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89D906-0A24-BF11-F7FD-0DA61D9A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Why-HLS</a:t>
            </a:r>
            <a:endParaRPr lang="LID4096" dirty="0"/>
          </a:p>
        </p:txBody>
      </p:sp>
      <p:pic>
        <p:nvPicPr>
          <p:cNvPr id="8" name="Picture 7" descr="A computer program with text&#10;&#10;AI-generated content may be incorrect.">
            <a:extLst>
              <a:ext uri="{FF2B5EF4-FFF2-40B4-BE49-F238E27FC236}">
                <a16:creationId xmlns:a16="http://schemas.microsoft.com/office/drawing/2014/main" id="{BC0FF9C8-56B3-494C-17AF-5CF13140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66"/>
          <a:stretch/>
        </p:blipFill>
        <p:spPr>
          <a:xfrm>
            <a:off x="494190" y="739729"/>
            <a:ext cx="11203619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4143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51538-BE99-EA70-1508-9619F162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AE6DB-BCFD-8ABF-109C-E106D9B1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93F78D-EE6C-8713-F9EA-FDC493A5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 Viewer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5620-A032-ACF1-7163-53D9E14067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4343073" cy="5318194"/>
          </a:xfrm>
        </p:spPr>
        <p:txBody>
          <a:bodyPr>
            <a:normAutofit/>
          </a:bodyPr>
          <a:lstStyle/>
          <a:p>
            <a:r>
              <a:rPr lang="en-GB" dirty="0"/>
              <a:t>Provides a detailed view of the synthesized RTL</a:t>
            </a:r>
          </a:p>
          <a:p>
            <a:r>
              <a:rPr lang="en-GB" dirty="0"/>
              <a:t>Shows operations &amp; control step and the clock cycle that it executes in. </a:t>
            </a:r>
          </a:p>
          <a:p>
            <a:r>
              <a:rPr lang="en-GB" dirty="0"/>
              <a:t>It helps you to identify:</a:t>
            </a:r>
          </a:p>
          <a:p>
            <a:pPr lvl="1"/>
            <a:r>
              <a:rPr lang="en-GB" dirty="0"/>
              <a:t>loop dependencies</a:t>
            </a:r>
          </a:p>
          <a:p>
            <a:pPr lvl="1"/>
            <a:r>
              <a:rPr lang="en-GB" dirty="0"/>
              <a:t>timing violations</a:t>
            </a:r>
          </a:p>
          <a:p>
            <a:pPr lvl="1"/>
            <a:r>
              <a:rPr lang="en-GB" dirty="0"/>
              <a:t>data dependencies.</a:t>
            </a:r>
          </a:p>
          <a:p>
            <a:r>
              <a:rPr lang="en-GB" dirty="0"/>
              <a:t>It also shows the properties of operations and control steps.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149371-8835-FACF-EAF9-70069836449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840225" y="840380"/>
            <a:ext cx="6854624" cy="5318194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4745CF-A5C4-329C-C087-0AB8954EB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16" y="937505"/>
            <a:ext cx="7147233" cy="469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88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E73F5-02AA-B497-C8E0-7E989CC1D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34F6B-2F6B-C708-A43E-3BAB87826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9D5DC-F358-7FB0-3D3E-9EF5BB05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Call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0851A-AF81-FDAC-472A-973A5111F7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4343073" cy="5318194"/>
          </a:xfrm>
        </p:spPr>
        <p:txBody>
          <a:bodyPr>
            <a:normAutofit/>
          </a:bodyPr>
          <a:lstStyle/>
          <a:p>
            <a:r>
              <a:rPr lang="en-GB" dirty="0"/>
              <a:t>Shows the throughput in terms of latency and II. </a:t>
            </a:r>
          </a:p>
          <a:p>
            <a:r>
              <a:rPr lang="en-GB" dirty="0"/>
              <a:t>Helps identify bottlenecks in the design and the critical path to improve throughput. </a:t>
            </a:r>
          </a:p>
          <a:p>
            <a:r>
              <a:rPr lang="en-GB" dirty="0"/>
              <a:t>It can also show the paths through the design where throughput might be imbalanced leading to FIFO stalls and/or deadlock.</a:t>
            </a:r>
          </a:p>
          <a:p>
            <a:r>
              <a:rPr lang="en-GB" dirty="0"/>
              <a:t>The heat map feature highlights several metrics of interest; II Latency, Stalling Time Percentage.</a:t>
            </a:r>
          </a:p>
          <a:p>
            <a:r>
              <a:rPr lang="en-GB" dirty="0"/>
              <a:t>The heat map uses </a:t>
            </a:r>
            <a:r>
              <a:rPr lang="en-GB" dirty="0" err="1"/>
              <a:t>color</a:t>
            </a:r>
            <a:r>
              <a:rPr lang="en-GB" dirty="0"/>
              <a:t> coding to highlight problematic modules with a </a:t>
            </a:r>
            <a:r>
              <a:rPr lang="en-GB" dirty="0" err="1"/>
              <a:t>color</a:t>
            </a:r>
            <a:r>
              <a:rPr lang="en-GB" dirty="0"/>
              <a:t> scale of red to green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F1FF94-2C35-2784-0E94-C59264001B3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840225" y="840380"/>
            <a:ext cx="6854624" cy="5318194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827981-3F0D-6926-0D71-64F70F38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4" y="867846"/>
            <a:ext cx="7171602" cy="42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16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F1C8-894B-5563-010F-2118818A5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49677-574E-8E24-F8A8-53F9E6E3E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6B46E0-D1FD-2388-702A-E8E34CF8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Dataflow Viewer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6660E-99B9-151D-420A-B67817013E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4038273" cy="5318194"/>
          </a:xfrm>
        </p:spPr>
        <p:txBody>
          <a:bodyPr>
            <a:normAutofit/>
          </a:bodyPr>
          <a:lstStyle/>
          <a:p>
            <a:r>
              <a:rPr lang="en-GB" dirty="0"/>
              <a:t>lets you see the dataflow structure inferred by the tool.</a:t>
            </a:r>
          </a:p>
          <a:p>
            <a:r>
              <a:rPr lang="en-GB" dirty="0"/>
              <a:t>inspect the channels (FIFO/PIPO)</a:t>
            </a:r>
          </a:p>
          <a:p>
            <a:r>
              <a:rPr lang="en-GB" dirty="0"/>
              <a:t>examine the effect of channel depth on performance.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8A0B2-747D-F557-3E95-B21322E0227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840225" y="840380"/>
            <a:ext cx="6854624" cy="5318194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9D9047-F217-5B2E-99E3-3263D0CD2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77" y="1305703"/>
            <a:ext cx="7086272" cy="44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C964F-97B3-92B1-EDE9-5F74C66F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BD16A7-D700-4ED6-A4DA-EAF9BFAB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0E1C0B-AB93-0A34-C6A6-03A418BD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C/RTL Co-simulation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028F7-5BB3-135A-6120-8022EDA0A2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4343073" cy="5318194"/>
          </a:xfrm>
        </p:spPr>
        <p:txBody>
          <a:bodyPr>
            <a:normAutofit/>
          </a:bodyPr>
          <a:lstStyle/>
          <a:p>
            <a:r>
              <a:rPr lang="en-GB" dirty="0"/>
              <a:t>Co-simulation or simulation verification Compares the behaviour of the software (C/C++ code) with the behaviour of the RTL generated.</a:t>
            </a:r>
          </a:p>
          <a:p>
            <a:r>
              <a:rPr lang="en-GB" dirty="0"/>
              <a:t>The hope is that identical results are produced.</a:t>
            </a:r>
          </a:p>
          <a:p>
            <a:r>
              <a:rPr lang="en-GB" dirty="0"/>
              <a:t>Select the RTL</a:t>
            </a:r>
          </a:p>
          <a:p>
            <a:pPr lvl="1"/>
            <a:r>
              <a:rPr lang="en-GB" dirty="0"/>
              <a:t>Verilog and VHDL require the appropriate simulator</a:t>
            </a:r>
          </a:p>
          <a:p>
            <a:pPr lvl="1"/>
            <a:r>
              <a:rPr lang="en-GB" dirty="0"/>
              <a:t>Select the desired simulator</a:t>
            </a:r>
          </a:p>
          <a:p>
            <a:r>
              <a:rPr lang="en-GB" dirty="0"/>
              <a:t>Options</a:t>
            </a:r>
          </a:p>
          <a:p>
            <a:pPr lvl="1"/>
            <a:r>
              <a:rPr lang="en-GB" dirty="0"/>
              <a:t>Can output trace file (VCD format)</a:t>
            </a:r>
          </a:p>
          <a:p>
            <a:pPr lvl="1"/>
            <a:r>
              <a:rPr lang="en-GB" dirty="0"/>
              <a:t>Optimize the C compilation &amp; specify test bench linker flags</a:t>
            </a:r>
          </a:p>
          <a:p>
            <a:pPr lvl="1"/>
            <a:r>
              <a:rPr lang="en-GB" dirty="0"/>
              <a:t>Enables waveform visualization of all processes in the RTL simulation.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F062C1-4B25-FEB0-4CDA-051142220B32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4" y="988389"/>
            <a:ext cx="6854825" cy="3997497"/>
          </a:xfrm>
        </p:spPr>
      </p:pic>
    </p:spTree>
    <p:extLst>
      <p:ext uri="{BB962C8B-B14F-4D97-AF65-F5344CB8AC3E}">
        <p14:creationId xmlns:p14="http://schemas.microsoft.com/office/powerpoint/2010/main" val="1250192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18C0-9AF6-23BF-722D-67549FB2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1B63E-A26D-1DDF-FBDF-2EEE2618F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0B359-C16F-3E3B-56EE-0B54A178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C/RTL Co-Simulation - Report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6F96C-5270-8F70-6E96-82BCD78493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4343073" cy="5318194"/>
          </a:xfrm>
        </p:spPr>
        <p:txBody>
          <a:bodyPr>
            <a:normAutofit/>
          </a:bodyPr>
          <a:lstStyle/>
          <a:p>
            <a:r>
              <a:rPr lang="en-GB" dirty="0"/>
              <a:t>Simulation output is shown in the output tab</a:t>
            </a:r>
          </a:p>
          <a:p>
            <a:r>
              <a:rPr lang="en-GB" dirty="0"/>
              <a:t>Expect the same test bench response</a:t>
            </a:r>
          </a:p>
          <a:p>
            <a:r>
              <a:rPr lang="en-GB" dirty="0"/>
              <a:t>Sim Directory</a:t>
            </a:r>
          </a:p>
          <a:p>
            <a:pPr lvl="1"/>
            <a:r>
              <a:rPr lang="en-GB" dirty="0"/>
              <a:t>Will contain a sub-directory for each RTL which is verified</a:t>
            </a:r>
          </a:p>
          <a:p>
            <a:r>
              <a:rPr lang="en-GB" dirty="0"/>
              <a:t>Report</a:t>
            </a:r>
          </a:p>
          <a:p>
            <a:pPr lvl="1"/>
            <a:r>
              <a:rPr lang="en-GB" dirty="0"/>
              <a:t>A report is created and opened  automatically</a:t>
            </a:r>
          </a:p>
          <a:p>
            <a:r>
              <a:rPr lang="en-GB" dirty="0"/>
              <a:t>Output files will be created in a “sim” directory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92F60-F261-C4B6-B1B4-7F52713C0EE5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97" y="1341137"/>
            <a:ext cx="7118938" cy="3221238"/>
          </a:xfrm>
        </p:spPr>
      </p:pic>
    </p:spTree>
    <p:extLst>
      <p:ext uri="{BB962C8B-B14F-4D97-AF65-F5344CB8AC3E}">
        <p14:creationId xmlns:p14="http://schemas.microsoft.com/office/powerpoint/2010/main" val="289602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11E8E-0FEC-7732-F9CF-3561AA556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CD22F-4711-D6CF-00C8-F09D544E7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D18F69-7188-4D69-C8D2-DCA87632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Wave Viewer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D0A12-8DC8-C5B1-622C-69C0786716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1" y="858769"/>
            <a:ext cx="4305855" cy="5318194"/>
          </a:xfrm>
        </p:spPr>
        <p:txBody>
          <a:bodyPr>
            <a:normAutofit/>
          </a:bodyPr>
          <a:lstStyle/>
          <a:p>
            <a:r>
              <a:rPr lang="en-GB" dirty="0"/>
              <a:t>To view waveform enable the following in the Config File:</a:t>
            </a:r>
          </a:p>
          <a:p>
            <a:pPr lvl="1"/>
            <a:r>
              <a:rPr lang="en-GB" dirty="0"/>
              <a:t>Under tool select </a:t>
            </a:r>
            <a:r>
              <a:rPr lang="en-GB" dirty="0" err="1"/>
              <a:t>xsim</a:t>
            </a:r>
            <a:r>
              <a:rPr lang="en-GB" dirty="0"/>
              <a:t> as the RTL simulator, or set </a:t>
            </a:r>
            <a:r>
              <a:rPr lang="en-GB" dirty="0" err="1"/>
              <a:t>cosim.tool</a:t>
            </a:r>
            <a:r>
              <a:rPr lang="en-GB" dirty="0"/>
              <a:t>=</a:t>
            </a:r>
            <a:r>
              <a:rPr lang="en-GB" dirty="0" err="1"/>
              <a:t>xsim</a:t>
            </a:r>
            <a:r>
              <a:rPr lang="en-GB" dirty="0"/>
              <a:t> in the config file</a:t>
            </a:r>
          </a:p>
          <a:p>
            <a:pPr lvl="1"/>
            <a:r>
              <a:rPr lang="en-GB" dirty="0"/>
              <a:t>Under </a:t>
            </a:r>
            <a:r>
              <a:rPr lang="en-GB" dirty="0" err="1"/>
              <a:t>trace_level</a:t>
            </a:r>
            <a:r>
              <a:rPr lang="en-GB" dirty="0"/>
              <a:t> select port or all, or set </a:t>
            </a:r>
            <a:r>
              <a:rPr lang="en-GB" dirty="0" err="1"/>
              <a:t>cosim.trace_level</a:t>
            </a:r>
            <a:r>
              <a:rPr lang="en-GB" dirty="0"/>
              <a:t>=port in the config file</a:t>
            </a:r>
          </a:p>
          <a:p>
            <a:r>
              <a:rPr lang="en-GB" dirty="0" err="1"/>
              <a:t>Vivado</a:t>
            </a:r>
            <a:r>
              <a:rPr lang="en-GB" dirty="0"/>
              <a:t> simulator GUI opens and displays all the processes in the RTL design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B3E330-EB00-5F6C-CAA1-1CC77AA718E4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66" y="858768"/>
            <a:ext cx="6937005" cy="3212717"/>
          </a:xfrm>
        </p:spPr>
      </p:pic>
    </p:spTree>
    <p:extLst>
      <p:ext uri="{BB962C8B-B14F-4D97-AF65-F5344CB8AC3E}">
        <p14:creationId xmlns:p14="http://schemas.microsoft.com/office/powerpoint/2010/main" val="3655660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50CA1-5DFA-E3F3-84BE-012C361A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7889A-7E14-9B8A-177A-088498065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08BD2-0B40-2CA3-6AF0-5B8D80DE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 Trace Viewer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33538-7024-7D46-1A5B-0F039A9FAA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2" y="858769"/>
            <a:ext cx="3747590" cy="5318194"/>
          </a:xfrm>
        </p:spPr>
        <p:txBody>
          <a:bodyPr>
            <a:normAutofit/>
          </a:bodyPr>
          <a:lstStyle/>
          <a:p>
            <a:r>
              <a:rPr lang="en-GB" dirty="0"/>
              <a:t>It is available after C/RTL Co-Simulation and displays:</a:t>
            </a:r>
          </a:p>
          <a:p>
            <a:r>
              <a:rPr lang="en-GB" dirty="0"/>
              <a:t>It Shows:</a:t>
            </a:r>
          </a:p>
          <a:p>
            <a:pPr lvl="1"/>
            <a:r>
              <a:rPr lang="en-GB" dirty="0"/>
              <a:t>Runtime profile of the functions of design</a:t>
            </a:r>
          </a:p>
          <a:p>
            <a:pPr lvl="1"/>
            <a:r>
              <a:rPr lang="en-GB" dirty="0" err="1"/>
              <a:t>Behavior</a:t>
            </a:r>
            <a:r>
              <a:rPr lang="en-GB" dirty="0"/>
              <a:t> of dataflow regions after Co-simulation</a:t>
            </a:r>
          </a:p>
          <a:p>
            <a:pPr lvl="1"/>
            <a:r>
              <a:rPr lang="en-GB" dirty="0"/>
              <a:t>Starting and ending of functions</a:t>
            </a:r>
          </a:p>
          <a:p>
            <a:pPr lvl="1"/>
            <a:r>
              <a:rPr lang="en-GB" dirty="0"/>
              <a:t>FIFO and PIPO channel stall states with Full and Empty markers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D9609F-A9B2-9C22-8A2E-369F43F46CC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840225" y="840380"/>
            <a:ext cx="6854624" cy="5318194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7AB0D8-7A4E-2F0A-EF38-E4A89D570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18" y="858769"/>
            <a:ext cx="7765876" cy="40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82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E6C0-FA03-2442-3661-FEF09984B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86F67-479F-F46C-87E0-7558EAEAD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49EE6-972C-A966-39C4-250F8534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Packaging the RTL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F4EBD-D7D9-5603-FB88-72F52C75BA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2" y="858769"/>
            <a:ext cx="3747590" cy="5318194"/>
          </a:xfrm>
        </p:spPr>
        <p:txBody>
          <a:bodyPr>
            <a:normAutofit/>
          </a:bodyPr>
          <a:lstStyle/>
          <a:p>
            <a:r>
              <a:rPr lang="en-GB" dirty="0"/>
              <a:t>The final step is to package the RTL design into a form that can be used by other tools in the design flow.</a:t>
            </a:r>
          </a:p>
          <a:p>
            <a:endParaRPr lang="en-GB" dirty="0"/>
          </a:p>
          <a:p>
            <a:r>
              <a:rPr lang="en-GB" dirty="0"/>
              <a:t>Click the Package command in the Flow Navigator to export the RTL as a </a:t>
            </a:r>
            <a:r>
              <a:rPr lang="en-GB" dirty="0" err="1"/>
              <a:t>Vivado</a:t>
            </a:r>
            <a:r>
              <a:rPr lang="en-GB" dirty="0"/>
              <a:t> IP, Vitis kernel.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8697C7-925D-427C-58EF-3232BC5B383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840225" y="840380"/>
            <a:ext cx="6854624" cy="5318194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93BE1-6912-ABDA-EE3E-076C4C754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63" y="840380"/>
            <a:ext cx="7538476" cy="406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31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8A29-A793-FAF5-2685-FC0777DF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898CD-A595-1043-17FC-316F3A29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FB4CAC-B20A-9937-B3A1-71F0B1DF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387F0-10CE-C9E3-AF4E-5E113B9FF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152" y="858769"/>
            <a:ext cx="3574334" cy="531819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This will perform </a:t>
            </a:r>
            <a:r>
              <a:rPr lang="en-GB" dirty="0" err="1"/>
              <a:t>Vivado</a:t>
            </a:r>
            <a:r>
              <a:rPr lang="en-GB" dirty="0"/>
              <a:t> synthesis and implementation on the generated IP.</a:t>
            </a:r>
          </a:p>
          <a:p>
            <a:r>
              <a:rPr lang="en-GB" dirty="0"/>
              <a:t>evaluate that the RTL will meet its estimated timing and area goals </a:t>
            </a:r>
          </a:p>
          <a:p>
            <a:r>
              <a:rPr lang="en-GB" dirty="0"/>
              <a:t>Implementation report is displayed in the Information pane. </a:t>
            </a:r>
          </a:p>
          <a:p>
            <a:r>
              <a:rPr lang="en-GB" dirty="0"/>
              <a:t>The final timing of the implemented design has been achieved. </a:t>
            </a:r>
          </a:p>
          <a:p>
            <a:r>
              <a:rPr lang="en-GB" dirty="0"/>
              <a:t>Look for the "Timing met" message in the Output tab and under the Final Timing report section.</a:t>
            </a:r>
          </a:p>
          <a:p>
            <a:r>
              <a:rPr lang="en-GB" dirty="0"/>
              <a:t>The exported IP is available in the Output &gt; </a:t>
            </a:r>
            <a:r>
              <a:rPr lang="en-GB" dirty="0" err="1"/>
              <a:t>impl</a:t>
            </a:r>
            <a:r>
              <a:rPr lang="en-GB" dirty="0"/>
              <a:t> &gt; </a:t>
            </a:r>
            <a:r>
              <a:rPr lang="en-GB" dirty="0" err="1"/>
              <a:t>ip</a:t>
            </a:r>
            <a:r>
              <a:rPr lang="en-GB" dirty="0"/>
              <a:t> folder in the Vitis Components window.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7BFDC8-8C5B-F0E0-07D6-32E9E1DCC5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840225" y="840380"/>
            <a:ext cx="6854624" cy="5318194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6B5AB-A524-83D9-157D-70F21C79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806" y="897269"/>
            <a:ext cx="7900830" cy="40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7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956E-4AF0-ED39-CC6D-F930AB427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355E07-9524-1CDE-1618-D75A0D8F0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B1640D-86F8-0887-39AE-D0E46420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- Fail Fast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60D0F1-BC21-8AE8-CC62-128CAEADAB8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15789" y="840380"/>
            <a:ext cx="5679060" cy="5318194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65B824-9E08-5A4B-9F2B-E4101CD3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634" y="840380"/>
            <a:ext cx="5511251" cy="410385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C37DD5-1190-D22A-5A67-8800B675B6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70189" y="869692"/>
            <a:ext cx="5191596" cy="5318194"/>
          </a:xfrm>
        </p:spPr>
        <p:txBody>
          <a:bodyPr>
            <a:normAutofit/>
          </a:bodyPr>
          <a:lstStyle/>
          <a:p>
            <a:r>
              <a:rPr lang="en-GB" dirty="0"/>
              <a:t>Fail fast report guides your investigation into specific issues encountered by the tool. </a:t>
            </a:r>
          </a:p>
          <a:p>
            <a:r>
              <a:rPr lang="en-GB" dirty="0"/>
              <a:t>look into anything with the Status of REVIEW to improve the implementation and timing closure. </a:t>
            </a:r>
          </a:p>
          <a:p>
            <a:r>
              <a:rPr lang="en-GB" dirty="0"/>
              <a:t>Different sections of the fail fast report include:</a:t>
            </a:r>
          </a:p>
          <a:p>
            <a:pPr lvl="1"/>
            <a:r>
              <a:rPr lang="en-GB" dirty="0"/>
              <a:t>Design Characteristics: </a:t>
            </a:r>
          </a:p>
          <a:p>
            <a:pPr lvl="2"/>
            <a:r>
              <a:rPr lang="en-GB" dirty="0"/>
              <a:t>Designs with one or more REVIEW checks are feasible but are difficult to implement.</a:t>
            </a:r>
          </a:p>
          <a:p>
            <a:pPr lvl="1"/>
            <a:r>
              <a:rPr lang="en-GB" dirty="0"/>
              <a:t>Clocking Checks: </a:t>
            </a:r>
          </a:p>
          <a:p>
            <a:pPr lvl="2"/>
            <a:r>
              <a:rPr lang="en-GB" dirty="0"/>
              <a:t>These checks are critical and must be addressed.</a:t>
            </a:r>
          </a:p>
          <a:p>
            <a:pPr lvl="1"/>
            <a:r>
              <a:rPr lang="en-GB" dirty="0"/>
              <a:t>LUT and Net Budgeting: </a:t>
            </a:r>
          </a:p>
          <a:p>
            <a:pPr lvl="2"/>
            <a:r>
              <a:rPr lang="en-GB" dirty="0"/>
              <a:t>predicts which logic paths are unlikely to meet timing after placement.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6990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5685E-6140-6AB9-6535-C48E3F43A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82F9D-A363-BD14-56A6-FC1D795D8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413B08-7AB3-13CE-C9D2-7432E42F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Advantages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838DC-CCAA-895D-15C2-CF63E83E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857"/>
          <a:stretch/>
        </p:blipFill>
        <p:spPr>
          <a:xfrm>
            <a:off x="497150" y="858769"/>
            <a:ext cx="11203619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6879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36714-1289-F575-7E37-E47EF4FD5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1AA73-3801-A439-3722-4EFC20F6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HLS Component Development Using the Command Line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520D7-EF3A-2631-9268-B1FD7628E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Vitis Unified IDE uses the v++ and </a:t>
            </a:r>
            <a:r>
              <a:rPr lang="en-GB" dirty="0" err="1"/>
              <a:t>vitis</a:t>
            </a:r>
            <a:r>
              <a:rPr lang="en-GB" dirty="0"/>
              <a:t>-run commands to compile and run the various components of a design:</a:t>
            </a:r>
          </a:p>
          <a:p>
            <a:pPr lvl="1"/>
            <a:r>
              <a:rPr lang="en-GB" dirty="0"/>
              <a:t>The v++ compiler command in HLS component mode (v++ -c --mode </a:t>
            </a:r>
            <a:r>
              <a:rPr lang="en-GB" dirty="0" err="1"/>
              <a:t>hls</a:t>
            </a:r>
            <a:r>
              <a:rPr lang="en-GB" dirty="0"/>
              <a:t>) builds/ Synthesize an HLS component.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vitis</a:t>
            </a:r>
            <a:r>
              <a:rPr lang="en-GB" dirty="0"/>
              <a:t>-run --mode </a:t>
            </a:r>
            <a:r>
              <a:rPr lang="en-GB" dirty="0" err="1"/>
              <a:t>hls</a:t>
            </a:r>
            <a:r>
              <a:rPr lang="en-GB" dirty="0"/>
              <a:t> command runs process steps, such as C simulation, C/RTL </a:t>
            </a:r>
            <a:r>
              <a:rPr lang="en-GB" dirty="0" err="1"/>
              <a:t>cosimulation</a:t>
            </a:r>
            <a:r>
              <a:rPr lang="en-GB" dirty="0"/>
              <a:t>, implementation, and export</a:t>
            </a:r>
          </a:p>
          <a:p>
            <a:endParaRPr lang="en-GB" dirty="0"/>
          </a:p>
          <a:p>
            <a:r>
              <a:rPr lang="en-GB" dirty="0"/>
              <a:t>The following are the HLS component development steps along with the corresponding commands:</a:t>
            </a:r>
          </a:p>
          <a:p>
            <a:pPr lvl="1"/>
            <a:r>
              <a:rPr lang="en-GB" dirty="0"/>
              <a:t>Run C simulation using the </a:t>
            </a:r>
            <a:r>
              <a:rPr lang="en-GB" dirty="0" err="1"/>
              <a:t>vitis</a:t>
            </a:r>
            <a:r>
              <a:rPr lang="en-GB" dirty="0"/>
              <a:t>-run --mode </a:t>
            </a:r>
            <a:r>
              <a:rPr lang="en-GB" dirty="0" err="1"/>
              <a:t>hls</a:t>
            </a:r>
            <a:r>
              <a:rPr lang="en-GB" dirty="0"/>
              <a:t> --</a:t>
            </a:r>
            <a:r>
              <a:rPr lang="en-GB" dirty="0" err="1"/>
              <a:t>csim</a:t>
            </a:r>
            <a:r>
              <a:rPr lang="en-GB" dirty="0"/>
              <a:t> command.</a:t>
            </a:r>
          </a:p>
          <a:p>
            <a:pPr lvl="1"/>
            <a:r>
              <a:rPr lang="en-GB" dirty="0"/>
              <a:t>Run C synthesis using the v++ -c --mode </a:t>
            </a:r>
            <a:r>
              <a:rPr lang="en-GB" dirty="0" err="1"/>
              <a:t>hls</a:t>
            </a:r>
            <a:r>
              <a:rPr lang="en-GB" dirty="0"/>
              <a:t> command.</a:t>
            </a:r>
          </a:p>
          <a:p>
            <a:pPr lvl="1"/>
            <a:r>
              <a:rPr lang="en-GB" dirty="0"/>
              <a:t>Run C/RTL </a:t>
            </a:r>
            <a:r>
              <a:rPr lang="en-GB" dirty="0" err="1"/>
              <a:t>cosimulation</a:t>
            </a:r>
            <a:r>
              <a:rPr lang="en-GB" dirty="0"/>
              <a:t> using the </a:t>
            </a:r>
            <a:r>
              <a:rPr lang="en-GB" dirty="0" err="1"/>
              <a:t>vitis</a:t>
            </a:r>
            <a:r>
              <a:rPr lang="en-GB" dirty="0"/>
              <a:t>-run --mode </a:t>
            </a:r>
            <a:r>
              <a:rPr lang="en-GB" dirty="0" err="1"/>
              <a:t>hls</a:t>
            </a:r>
            <a:r>
              <a:rPr lang="en-GB" dirty="0"/>
              <a:t> --</a:t>
            </a:r>
            <a:r>
              <a:rPr lang="en-GB" dirty="0" err="1"/>
              <a:t>cosim</a:t>
            </a:r>
            <a:r>
              <a:rPr lang="en-GB" dirty="0"/>
              <a:t> command.</a:t>
            </a:r>
          </a:p>
          <a:p>
            <a:pPr lvl="1"/>
            <a:r>
              <a:rPr lang="en-GB" dirty="0"/>
              <a:t>Run implementation using the </a:t>
            </a:r>
            <a:r>
              <a:rPr lang="en-GB" dirty="0" err="1"/>
              <a:t>vitis</a:t>
            </a:r>
            <a:r>
              <a:rPr lang="en-GB" dirty="0"/>
              <a:t>-run --mode </a:t>
            </a:r>
            <a:r>
              <a:rPr lang="en-GB" dirty="0" err="1"/>
              <a:t>hls</a:t>
            </a:r>
            <a:r>
              <a:rPr lang="en-GB" dirty="0"/>
              <a:t> --</a:t>
            </a:r>
            <a:r>
              <a:rPr lang="en-GB" dirty="0" err="1"/>
              <a:t>impl</a:t>
            </a:r>
            <a:r>
              <a:rPr lang="en-GB" dirty="0"/>
              <a:t> command.</a:t>
            </a:r>
          </a:p>
          <a:p>
            <a:pPr lvl="1"/>
            <a:r>
              <a:rPr lang="en-GB" dirty="0"/>
              <a:t>Export the RTL output as IP/XO using the </a:t>
            </a:r>
            <a:r>
              <a:rPr lang="en-GB" dirty="0" err="1"/>
              <a:t>vitis</a:t>
            </a:r>
            <a:r>
              <a:rPr lang="en-GB" dirty="0"/>
              <a:t>-run --mode </a:t>
            </a:r>
            <a:r>
              <a:rPr lang="en-GB" dirty="0" err="1"/>
              <a:t>hls</a:t>
            </a:r>
            <a:r>
              <a:rPr lang="en-GB" dirty="0"/>
              <a:t> –package command.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174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A33E-BBB7-0CD5-0486-63EC48CE2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Lab-1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0AB3F-56F0-5455-E43E-96820AC4F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Creating an HLS Components in</a:t>
            </a:r>
            <a:br>
              <a:rPr lang="en-US" dirty="0"/>
            </a:br>
            <a:r>
              <a:rPr lang="en-US" dirty="0"/>
              <a:t>Vitis Unified IDE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E3D81-F0E5-9C7F-1480-5941FED46B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5491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C40382-46DB-3DEE-63A2-5F6AB0E54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3780EA-C919-7578-6341-5E5B349F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7A71C-8638-E52B-FFB2-04E0ED4BA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completing this lab, you will be able to:</a:t>
            </a:r>
          </a:p>
          <a:p>
            <a:pPr lvl="1"/>
            <a:r>
              <a:rPr lang="en-GB" dirty="0"/>
              <a:t>Create an HLS Component in Vitis Unified IDE</a:t>
            </a:r>
          </a:p>
          <a:p>
            <a:pPr lvl="1"/>
            <a:r>
              <a:rPr lang="en-GB" dirty="0"/>
              <a:t>Run C-simulation</a:t>
            </a:r>
          </a:p>
          <a:p>
            <a:pPr lvl="1"/>
            <a:r>
              <a:rPr lang="en-GB" dirty="0"/>
              <a:t>Use Code Analyzer</a:t>
            </a:r>
          </a:p>
          <a:p>
            <a:pPr lvl="1"/>
            <a:r>
              <a:rPr lang="en-GB" dirty="0"/>
              <a:t>Synthesize and implement the design using the default options</a:t>
            </a:r>
          </a:p>
          <a:p>
            <a:pPr lvl="1"/>
            <a:r>
              <a:rPr lang="en-GB" dirty="0"/>
              <a:t>Use Analysis tools to see what is going on under the hood</a:t>
            </a:r>
          </a:p>
          <a:p>
            <a:pPr lvl="1"/>
            <a:r>
              <a:rPr lang="en-GB" dirty="0"/>
              <a:t>Understand and </a:t>
            </a:r>
            <a:r>
              <a:rPr lang="en-GB" dirty="0" err="1"/>
              <a:t>analyze</a:t>
            </a:r>
            <a:r>
              <a:rPr lang="en-GB" dirty="0"/>
              <a:t> the generated output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00989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37AB3-98DE-4A17-A90B-21EF4305D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AECF5-593D-4622-99CF-6A1EDB153A5A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13E96D-6BFB-6EB9-2470-CC29DC22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E69EC2-2373-3881-6CCE-4A3C56BDBCA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This lab uses a simple </a:t>
            </a:r>
            <a:r>
              <a:rPr lang="en-GB" b="1" dirty="0"/>
              <a:t>matrix multiplication</a:t>
            </a:r>
            <a:r>
              <a:rPr lang="en-GB" dirty="0"/>
              <a:t> example to walk you through the Vitis HLS Component creation and analysis steps.</a:t>
            </a:r>
          </a:p>
          <a:p>
            <a:r>
              <a:rPr lang="en-GB" dirty="0"/>
              <a:t>The design consists of three nested loops.	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Product</a:t>
            </a:r>
            <a:r>
              <a:rPr lang="en-GB" dirty="0"/>
              <a:t> loop is the inner most loop performing the actual elements product.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Col</a:t>
            </a:r>
            <a:r>
              <a:rPr lang="en-GB" dirty="0"/>
              <a:t> loop is the outer-loop which feeds next column element data with the passed row element data to the Product loop.</a:t>
            </a:r>
          </a:p>
          <a:p>
            <a:pPr lvl="1"/>
            <a:r>
              <a:rPr lang="en-GB" dirty="0"/>
              <a:t>Finally, </a:t>
            </a:r>
            <a:r>
              <a:rPr lang="en-GB" b="1" dirty="0"/>
              <a:t>Row</a:t>
            </a:r>
            <a:r>
              <a:rPr lang="en-GB" dirty="0"/>
              <a:t> is the outer-most loop.</a:t>
            </a:r>
          </a:p>
          <a:p>
            <a:pPr lvl="1"/>
            <a:r>
              <a:rPr lang="en-GB" dirty="0"/>
              <a:t>The </a:t>
            </a:r>
            <a:r>
              <a:rPr lang="en-GB" i="1" dirty="0"/>
              <a:t>res[</a:t>
            </a:r>
            <a:r>
              <a:rPr lang="en-GB" i="1" dirty="0" err="1"/>
              <a:t>i</a:t>
            </a:r>
            <a:r>
              <a:rPr lang="en-GB" i="1" dirty="0"/>
              <a:t>][j]=0 (line 79</a:t>
            </a:r>
            <a:r>
              <a:rPr lang="en-GB" dirty="0"/>
              <a:t>) resets the result every time a new row element is passed and new column element is used</a:t>
            </a:r>
            <a:endParaRPr lang="LID4096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887CE4FD-668D-3F53-5F29-43D79E4A0F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6431" y="940393"/>
            <a:ext cx="7088417" cy="40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21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41D81F-1196-2E32-12C7-917155F68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BCAE7-C620-19C9-8DCB-2BE2E556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7085E-01B5-F983-BE47-295CC9F56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a Workspace after starting Vitis Unified IDE</a:t>
            </a:r>
          </a:p>
          <a:p>
            <a:r>
              <a:rPr lang="en-GB" dirty="0"/>
              <a:t>Create an HLS Component using component creation </a:t>
            </a:r>
            <a:r>
              <a:rPr lang="en-GB" dirty="0" err="1"/>
              <a:t>Wizerd</a:t>
            </a:r>
            <a:r>
              <a:rPr lang="en-GB" dirty="0"/>
              <a:t>.</a:t>
            </a:r>
          </a:p>
          <a:p>
            <a:r>
              <a:rPr lang="en-GB" dirty="0"/>
              <a:t>Use the source code located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/Lab_1/Source_Codes/Lab1/src. </a:t>
            </a:r>
          </a:p>
          <a:p>
            <a:r>
              <a:rPr lang="en-GB" dirty="0"/>
              <a:t>Run C simulation and Code </a:t>
            </a:r>
            <a:r>
              <a:rPr lang="en-GB" dirty="0" err="1"/>
              <a:t>analyzer</a:t>
            </a:r>
            <a:r>
              <a:rPr lang="en-GB" dirty="0"/>
              <a:t> to understand the design </a:t>
            </a:r>
            <a:r>
              <a:rPr lang="en-GB" dirty="0" err="1"/>
              <a:t>behavior</a:t>
            </a:r>
            <a:endParaRPr lang="en-GB" dirty="0"/>
          </a:p>
          <a:p>
            <a:r>
              <a:rPr lang="en-GB" dirty="0"/>
              <a:t>Synthesize the design</a:t>
            </a:r>
          </a:p>
          <a:p>
            <a:r>
              <a:rPr lang="en-GB" dirty="0" err="1"/>
              <a:t>Analyze</a:t>
            </a:r>
            <a:r>
              <a:rPr lang="en-GB" dirty="0"/>
              <a:t> the generated output using the Analysis tools </a:t>
            </a:r>
          </a:p>
          <a:p>
            <a:r>
              <a:rPr lang="en-GB" dirty="0"/>
              <a:t>Run C/RTL </a:t>
            </a:r>
            <a:r>
              <a:rPr lang="en-GB" dirty="0" err="1"/>
              <a:t>cosimulation</a:t>
            </a:r>
            <a:r>
              <a:rPr lang="en-GB" dirty="0"/>
              <a:t> to perform RTL simulation</a:t>
            </a:r>
          </a:p>
          <a:p>
            <a:r>
              <a:rPr lang="en-GB" dirty="0"/>
              <a:t>View simulation results in </a:t>
            </a:r>
            <a:r>
              <a:rPr lang="en-GB" dirty="0" err="1"/>
              <a:t>Vivado</a:t>
            </a:r>
            <a:r>
              <a:rPr lang="en-GB" dirty="0"/>
              <a:t> to understand the IO protocol</a:t>
            </a:r>
          </a:p>
          <a:p>
            <a:r>
              <a:rPr lang="en-GB" dirty="0"/>
              <a:t>Export RTL and run the implementation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1037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2DF84-924A-2358-20DF-99410D53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6AE65-3435-56B8-CD4C-21813E4C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Summary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9A1A1-F1C8-EDAC-B421-D447ED015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this lab, you completed the major steps of the high-level synthesis design flow using Vitis Unified IDE. </a:t>
            </a:r>
          </a:p>
          <a:p>
            <a:r>
              <a:rPr lang="en-GB" dirty="0"/>
              <a:t>You created a Component, added source files, synthesized the design, simulated the design, and implemented the design. </a:t>
            </a:r>
          </a:p>
          <a:p>
            <a:r>
              <a:rPr lang="en-GB" dirty="0"/>
              <a:t>You also learned that how to use the Analysis tools to understand the scheduling.</a:t>
            </a:r>
          </a:p>
          <a:p>
            <a:endParaRPr lang="en-GB" dirty="0"/>
          </a:p>
          <a:p>
            <a:endParaRPr lang="en-GB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75313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7D673-E376-2F07-1B0D-4EA41FCC3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62FF-6494-370A-7849-CD8DBC901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Task-1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4350A-03DE-CED0-0BBA-B6A09935A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 Processing Task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DE8E8-5498-3FC6-7CBB-B0A44739895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9255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8B282-F5FA-F387-4331-430C3955E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CC9F57-E8BF-0D95-AF48-EE4B4CF87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4BF4B-E00D-1EDF-85DA-C58193BA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65AEB-CACA-EA14-CD99-A6E45A8E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the source code located 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/Lab_1/Source_Codes/Task1/src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to create a new HLS Component.</a:t>
            </a:r>
          </a:p>
          <a:p>
            <a:r>
              <a:rPr lang="en-GB" dirty="0"/>
              <a:t>Image processing task requires to read a .bmp image, extract the pixels data and dimensions (height, width, #channels)</a:t>
            </a:r>
          </a:p>
          <a:p>
            <a:r>
              <a:rPr lang="en-GB" dirty="0"/>
              <a:t>To facilitate this you are provided </a:t>
            </a:r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BMPProcessor.h</a:t>
            </a: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containing the necessary functions.</a:t>
            </a:r>
          </a:p>
          <a:p>
            <a:r>
              <a:rPr lang="en-GB" dirty="0"/>
              <a:t>Run C simulation and understand the </a:t>
            </a:r>
            <a:r>
              <a:rPr lang="en-GB" dirty="0" err="1"/>
              <a:t>behavior</a:t>
            </a:r>
            <a:r>
              <a:rPr lang="en-GB" dirty="0"/>
              <a:t> of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imNegation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/>
              <a:t>See how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  <a:r>
              <a:rPr lang="en-GB" dirty="0"/>
              <a:t>works</a:t>
            </a:r>
          </a:p>
          <a:p>
            <a:r>
              <a:rPr lang="en-GB" dirty="0"/>
              <a:t>Check the output image</a:t>
            </a:r>
          </a:p>
          <a:p>
            <a:r>
              <a:rPr lang="en-GB" dirty="0"/>
              <a:t>Synthesize the design</a:t>
            </a:r>
          </a:p>
          <a:p>
            <a:r>
              <a:rPr lang="en-GB" dirty="0" err="1"/>
              <a:t>Analyze</a:t>
            </a:r>
            <a:r>
              <a:rPr lang="en-GB" dirty="0"/>
              <a:t> the generated output using the Analysis tools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90384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323D7-2E3F-A918-33E7-FAE6BCC6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047DD-B19A-244B-A313-DF4526C07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9294FA-EB97-D12F-F0D7-7EA7F8A7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040FD-5653-6E98-A764-C000AC08B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and test a new function called </a:t>
            </a:r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imGrayscale</a:t>
            </a: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/>
              <a:t>which converts an RGB image to grayscale</a:t>
            </a:r>
          </a:p>
          <a:p>
            <a:r>
              <a:rPr lang="en-GB" dirty="0"/>
              <a:t>Try the three versions of Luma coding: </a:t>
            </a:r>
            <a:r>
              <a:rPr lang="en-GB" dirty="0">
                <a:hlinkClick r:id="rId2"/>
              </a:rPr>
              <a:t>https://en.wikipedia.org/wiki/Grayscale</a:t>
            </a:r>
            <a:endParaRPr lang="en-GB" dirty="0"/>
          </a:p>
          <a:p>
            <a:r>
              <a:rPr lang="en-GB" dirty="0"/>
              <a:t>Add an input signal to switch between the three versions</a:t>
            </a:r>
          </a:p>
          <a:p>
            <a:r>
              <a:rPr lang="en-GB" dirty="0"/>
              <a:t>Change the input image to </a:t>
            </a:r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NightGare</a:t>
            </a:r>
            <a:endParaRPr lang="en-GB" sz="2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Modify the code to process the </a:t>
            </a:r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DancingHouse</a:t>
            </a:r>
            <a:r>
              <a:rPr lang="en-GB" dirty="0"/>
              <a:t> image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22259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7FD61-38A9-8B9C-BAB5-EF03AEDC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0A953-9C15-B954-FBEF-80528F970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0644074-07ED-4536-B998-2B298B28E74A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33EE68-631E-D5D5-3AE3-CB158943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 err="1"/>
              <a:t>BMPMini.h</a:t>
            </a:r>
            <a:r>
              <a:rPr lang="en-US" spc="-10" dirty="0"/>
              <a:t> 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1659B-A312-C452-6FE2-8420DAA1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0" y="739729"/>
            <a:ext cx="11203619" cy="543723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Creating a </a:t>
            </a:r>
            <a:r>
              <a:rPr lang="en-GB" dirty="0" err="1"/>
              <a:t>BMPMini</a:t>
            </a:r>
            <a:r>
              <a:rPr lang="en-GB" dirty="0"/>
              <a:t> Object:</a:t>
            </a:r>
          </a:p>
          <a:p>
            <a:pPr lvl="1"/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image::</a:t>
            </a:r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BMPMini</a:t>
            </a: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bmp("input.bmp");</a:t>
            </a:r>
          </a:p>
          <a:p>
            <a:pPr marL="230188" lvl="1" indent="0">
              <a:buNone/>
            </a:pPr>
            <a:r>
              <a:rPr lang="en-GB" dirty="0"/>
              <a:t>→ Loads the BMP image, reads header &amp; pixel data.</a:t>
            </a:r>
          </a:p>
          <a:p>
            <a:r>
              <a:rPr lang="en-GB" dirty="0"/>
              <a:t>Retrieving Image Metadata:</a:t>
            </a:r>
          </a:p>
          <a:p>
            <a:pPr lvl="1">
              <a:lnSpc>
                <a:spcPct val="100000"/>
              </a:lnSpc>
            </a:pP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</a:t>
            </a:r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bmp.get</a:t>
            </a: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230188" lvl="1" indent="0">
              <a:buNone/>
            </a:pPr>
            <a:r>
              <a:rPr lang="en-GB" dirty="0"/>
              <a:t>→ Access image width, height, channels, and raw data.</a:t>
            </a:r>
          </a:p>
          <a:p>
            <a:r>
              <a:rPr lang="en-GB" dirty="0"/>
              <a:t>Extracting Pixel Data:</a:t>
            </a:r>
          </a:p>
          <a:p>
            <a:pPr lvl="1"/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bmp.getRGBChannels</a:t>
            </a: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(R, G, B);	</a:t>
            </a:r>
            <a:r>
              <a:rPr lang="en-GB" dirty="0"/>
              <a:t>→ Extracts RGB channels.</a:t>
            </a:r>
          </a:p>
          <a:p>
            <a:pPr lvl="1"/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bmp.getGrayChannel</a:t>
            </a: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(Grey);	</a:t>
            </a:r>
            <a:r>
              <a:rPr lang="en-GB" dirty="0"/>
              <a:t>→ Extracts grayscale data.</a:t>
            </a:r>
          </a:p>
          <a:p>
            <a:r>
              <a:rPr lang="en-GB" dirty="0"/>
              <a:t>Writing Processed Image:</a:t>
            </a:r>
          </a:p>
          <a:p>
            <a:pPr lvl="1"/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bmp.writeRGB</a:t>
            </a: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("output.bmp", R, G, B, width, height); </a:t>
            </a:r>
          </a:p>
          <a:p>
            <a:pPr marL="230188" lvl="1" indent="0">
              <a:buNone/>
            </a:pPr>
            <a:r>
              <a:rPr lang="en-GB" dirty="0"/>
              <a:t>→ Saves RGB image.</a:t>
            </a:r>
          </a:p>
          <a:p>
            <a:pPr lvl="1"/>
            <a:r>
              <a:rPr lang="en-GB" sz="22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bmp.writeGreyScale</a:t>
            </a:r>
            <a:r>
              <a:rPr lang="en-GB" sz="2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("output_gray.bmp", Grey, width, height); </a:t>
            </a:r>
          </a:p>
          <a:p>
            <a:pPr marL="230188" lvl="1" indent="0">
              <a:buNone/>
            </a:pPr>
            <a:r>
              <a:rPr lang="en-GB" dirty="0"/>
              <a:t>→ Saves grayscale image.</a:t>
            </a:r>
          </a:p>
        </p:txBody>
      </p:sp>
    </p:spTree>
    <p:extLst>
      <p:ext uri="{BB962C8B-B14F-4D97-AF65-F5344CB8AC3E}">
        <p14:creationId xmlns:p14="http://schemas.microsoft.com/office/powerpoint/2010/main" val="258368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2191D-DCDF-87B5-8359-9D4DEC7F4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EDB08C-E490-71BC-746E-33483935B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CCD224-4CAA-00F3-64D8-9D6BADF5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Advantages</a:t>
            </a:r>
            <a:endParaRPr lang="LID4096" dirty="0"/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CDD11BE-C638-FF54-9E98-0DC49D58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19" b="9564"/>
          <a:stretch/>
        </p:blipFill>
        <p:spPr>
          <a:xfrm>
            <a:off x="497150" y="858779"/>
            <a:ext cx="11203619" cy="5318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0967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7FB0-7EAC-CA97-A3C7-E6C2255C2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549" y="2492476"/>
            <a:ext cx="8845118" cy="1873048"/>
          </a:xfrm>
        </p:spPr>
        <p:txBody>
          <a:bodyPr/>
          <a:lstStyle/>
          <a:p>
            <a:r>
              <a:rPr lang="en-US" dirty="0"/>
              <a:t>Thanks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8708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9DF3-816E-DBBD-F3DB-A8A36097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94674-F58B-3C1F-3197-E8A1FD562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55C62-A3A8-D3B8-0438-28C5157E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Advantages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E9C01-0C91-7830-F4A8-EC966C275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986" y="858769"/>
            <a:ext cx="9129946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453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26A83-B7E1-2650-9396-34FD32D20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E58F8-ED39-D02B-A22F-4B1CFA627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16B00-EA73-71A1-823E-144B81CB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Advantages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DB2D15-2016-1E6C-35E2-862B804D6C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5" b="14340"/>
          <a:stretch/>
        </p:blipFill>
        <p:spPr>
          <a:xfrm>
            <a:off x="497150" y="858769"/>
            <a:ext cx="11203619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173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2DC69-CF89-9BDF-D048-94D11AA29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AEFBF-EF92-D4A3-AE49-7028A9D38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B3F752-2D37-77D9-803C-05808BAE0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Advantages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C724A-B00F-869C-28DC-C4C444E7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37"/>
          <a:stretch/>
        </p:blipFill>
        <p:spPr>
          <a:xfrm>
            <a:off x="497150" y="858769"/>
            <a:ext cx="11203619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07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57066-DBCC-C5B8-13D0-18A55D412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79781-91DF-63D2-0C50-7EED09C6E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862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0644074-07ED-4536-B998-2B298B28E74A}" type="slidenum">
              <a:rPr lang="zh-CN" alt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87ED26-0678-6AE3-E57E-CCCC5C59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136526"/>
            <a:ext cx="11203619" cy="603203"/>
          </a:xfrm>
        </p:spPr>
        <p:txBody>
          <a:bodyPr anchor="ctr">
            <a:normAutofit/>
          </a:bodyPr>
          <a:lstStyle/>
          <a:p>
            <a:r>
              <a:rPr lang="en-US" dirty="0"/>
              <a:t>HLS Flow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D9BBC-781F-500B-2FEA-96C5EB89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24" y="858769"/>
            <a:ext cx="8647470" cy="531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0804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VUB">
      <a:dk1>
        <a:srgbClr val="003399"/>
      </a:dk1>
      <a:lt1>
        <a:sysClr val="window" lastClr="FFFFFF"/>
      </a:lt1>
      <a:dk2>
        <a:srgbClr val="0E2841"/>
      </a:dk2>
      <a:lt2>
        <a:srgbClr val="E8E8E8"/>
      </a:lt2>
      <a:accent1>
        <a:srgbClr val="003399"/>
      </a:accent1>
      <a:accent2>
        <a:srgbClr val="FF6600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3070</Words>
  <Application>Microsoft Office PowerPoint</Application>
  <PresentationFormat>Widescreen</PresentationFormat>
  <Paragraphs>410</Paragraphs>
  <Slides>50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等线</vt:lpstr>
      <vt:lpstr>等线 Light</vt:lpstr>
      <vt:lpstr>微软雅黑</vt:lpstr>
      <vt:lpstr>Arial</vt:lpstr>
      <vt:lpstr>Bookman Old Style</vt:lpstr>
      <vt:lpstr>Courier New</vt:lpstr>
      <vt:lpstr>Office 主题​​</vt:lpstr>
      <vt:lpstr>Introduction to High Level Synthesis Tool</vt:lpstr>
      <vt:lpstr>Objectives</vt:lpstr>
      <vt:lpstr>Why-HLS</vt:lpstr>
      <vt:lpstr>Advantages</vt:lpstr>
      <vt:lpstr>Advantages</vt:lpstr>
      <vt:lpstr>Advantages</vt:lpstr>
      <vt:lpstr>Advantages</vt:lpstr>
      <vt:lpstr>Advantages</vt:lpstr>
      <vt:lpstr>HLS Flow</vt:lpstr>
      <vt:lpstr>Vitis Unified IDE for HLS</vt:lpstr>
      <vt:lpstr>Vitis Unified IDE for HLS</vt:lpstr>
      <vt:lpstr>Building an HLS Component</vt:lpstr>
      <vt:lpstr>Vitis Unified IDE 2024.1</vt:lpstr>
      <vt:lpstr>Invoke Vitis Unified IDE</vt:lpstr>
      <vt:lpstr>Welcome Window</vt:lpstr>
      <vt:lpstr>Vitis HLS Component and Different Implementations</vt:lpstr>
      <vt:lpstr>Create an HLS Component</vt:lpstr>
      <vt:lpstr>HLS Component Wizard – Name and Location</vt:lpstr>
      <vt:lpstr>HLS Component Wizard – Configuration File</vt:lpstr>
      <vt:lpstr>HLS Component Wizard – Source &amp; Testbench Files</vt:lpstr>
      <vt:lpstr>HLS Component Wizard – Hardware Technology</vt:lpstr>
      <vt:lpstr>HLS Component Wizard - Settings: Clock</vt:lpstr>
      <vt:lpstr>HLS Component Wizard – Component Created</vt:lpstr>
      <vt:lpstr>Vitis Unified IDE GUI</vt:lpstr>
      <vt:lpstr>Auxiliary Pane</vt:lpstr>
      <vt:lpstr>C-Simulation</vt:lpstr>
      <vt:lpstr>Code Analyzer</vt:lpstr>
      <vt:lpstr>Code Analyzer</vt:lpstr>
      <vt:lpstr>Synthesis</vt:lpstr>
      <vt:lpstr>Schedule Viewer</vt:lpstr>
      <vt:lpstr>Function Call Graph</vt:lpstr>
      <vt:lpstr>Dataflow Viewer</vt:lpstr>
      <vt:lpstr>C/RTL Co-simulation</vt:lpstr>
      <vt:lpstr>C/RTL Co-Simulation - Report</vt:lpstr>
      <vt:lpstr>Wave Viewer</vt:lpstr>
      <vt:lpstr>Timeline Trace Viewer</vt:lpstr>
      <vt:lpstr>Packaging the RTL Design</vt:lpstr>
      <vt:lpstr>Implementation</vt:lpstr>
      <vt:lpstr>Implementation - Fail Fast</vt:lpstr>
      <vt:lpstr>HLS Component Development Using the Command Line</vt:lpstr>
      <vt:lpstr>Lab-1</vt:lpstr>
      <vt:lpstr>Objectives</vt:lpstr>
      <vt:lpstr>The Design</vt:lpstr>
      <vt:lpstr>Procedure</vt:lpstr>
      <vt:lpstr>Summary</vt:lpstr>
      <vt:lpstr>Task-1</vt:lpstr>
      <vt:lpstr>Procedure</vt:lpstr>
      <vt:lpstr>Procedure</vt:lpstr>
      <vt:lpstr>BMPMini.h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Ricky Chen</dc:creator>
  <cp:lastModifiedBy>Muhammad Iqbal Khan (PhD-Researcher)</cp:lastModifiedBy>
  <cp:revision>213</cp:revision>
  <dcterms:created xsi:type="dcterms:W3CDTF">2024-06-24T09:18:46Z</dcterms:created>
  <dcterms:modified xsi:type="dcterms:W3CDTF">2025-02-25T11:29:39Z</dcterms:modified>
</cp:coreProperties>
</file>